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601" r:id="rId2"/>
    <p:sldId id="584" r:id="rId3"/>
    <p:sldId id="563" r:id="rId4"/>
    <p:sldId id="602" r:id="rId5"/>
    <p:sldId id="603" r:id="rId6"/>
    <p:sldId id="604" r:id="rId7"/>
    <p:sldId id="605" r:id="rId8"/>
    <p:sldId id="564" r:id="rId9"/>
    <p:sldId id="6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8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51" autoAdjust="0"/>
    <p:restoredTop sz="94660"/>
  </p:normalViewPr>
  <p:slideViewPr>
    <p:cSldViewPr snapToGrid="0">
      <p:cViewPr varScale="1">
        <p:scale>
          <a:sx n="114" d="100"/>
          <a:sy n="114" d="100"/>
        </p:scale>
        <p:origin x="378" y="102"/>
      </p:cViewPr>
      <p:guideLst/>
    </p:cSldViewPr>
  </p:slideViewPr>
  <p:notesTextViewPr>
    <p:cViewPr>
      <p:scale>
        <a:sx n="1" d="1"/>
        <a:sy n="1" d="1"/>
      </p:scale>
      <p:origin x="0" y="0"/>
    </p:cViewPr>
  </p:notesTextViewPr>
  <p:notesViewPr>
    <p:cSldViewPr snapToGrid="0">
      <p:cViewPr>
        <p:scale>
          <a:sx n="50" d="100"/>
          <a:sy n="50" d="100"/>
        </p:scale>
        <p:origin x="2112"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D5B60C-6FE5-8316-9221-FCAABEE255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155A3B-A199-1EAC-F89C-331507AB4F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A3E6EF-0F98-4876-9863-D758001CC878}" type="datetimeFigureOut">
              <a:rPr lang="en-US" smtClean="0"/>
              <a:t>4/17/2024</a:t>
            </a:fld>
            <a:endParaRPr lang="en-US"/>
          </a:p>
        </p:txBody>
      </p:sp>
      <p:sp>
        <p:nvSpPr>
          <p:cNvPr id="4" name="Footer Placeholder 3">
            <a:extLst>
              <a:ext uri="{FF2B5EF4-FFF2-40B4-BE49-F238E27FC236}">
                <a16:creationId xmlns:a16="http://schemas.microsoft.com/office/drawing/2014/main" id="{12BD0299-B24E-0643-9CA9-21054CBF64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EE18BE-69D3-F549-D4ED-88C0E82DD3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E02CBF-B1B9-44F2-B0B1-FEF3C92C98F9}" type="slidenum">
              <a:rPr lang="en-US" smtClean="0"/>
              <a:t>‹#›</a:t>
            </a:fld>
            <a:endParaRPr lang="en-US"/>
          </a:p>
        </p:txBody>
      </p:sp>
    </p:spTree>
    <p:extLst>
      <p:ext uri="{BB962C8B-B14F-4D97-AF65-F5344CB8AC3E}">
        <p14:creationId xmlns:p14="http://schemas.microsoft.com/office/powerpoint/2010/main" val="527312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1A4BE-A287-45DE-892A-B31A5B560ACD}"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0626F-77E8-45C0-92ED-6BEB290130D1}" type="slidenum">
              <a:rPr lang="en-US" smtClean="0"/>
              <a:t>‹#›</a:t>
            </a:fld>
            <a:endParaRPr lang="en-US"/>
          </a:p>
        </p:txBody>
      </p:sp>
    </p:spTree>
    <p:extLst>
      <p:ext uri="{BB962C8B-B14F-4D97-AF65-F5344CB8AC3E}">
        <p14:creationId xmlns:p14="http://schemas.microsoft.com/office/powerpoint/2010/main" val="253051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3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D2D4FA-C7C7-3727-1BBF-8078547184C4}"/>
              </a:ext>
            </a:extLst>
          </p:cNvPr>
          <p:cNvSpPr>
            <a:spLocks noGrp="1"/>
          </p:cNvSpPr>
          <p:nvPr>
            <p:ph type="pic" sz="quarter" idx="15" hasCustomPrompt="1"/>
          </p:nvPr>
        </p:nvSpPr>
        <p:spPr>
          <a:xfrm>
            <a:off x="6636774" y="656822"/>
            <a:ext cx="4926894" cy="6201177"/>
          </a:xfrm>
          <a:custGeom>
            <a:avLst/>
            <a:gdLst>
              <a:gd name="connsiteX0" fmla="*/ 0 w 4926894"/>
              <a:gd name="connsiteY0" fmla="*/ 0 h 5544348"/>
              <a:gd name="connsiteX1" fmla="*/ 4926894 w 4926894"/>
              <a:gd name="connsiteY1" fmla="*/ 0 h 5544348"/>
              <a:gd name="connsiteX2" fmla="*/ 4926894 w 4926894"/>
              <a:gd name="connsiteY2" fmla="*/ 5544348 h 5544348"/>
              <a:gd name="connsiteX3" fmla="*/ 0 w 4926894"/>
              <a:gd name="connsiteY3" fmla="*/ 5544348 h 5544348"/>
            </a:gdLst>
            <a:ahLst/>
            <a:cxnLst>
              <a:cxn ang="0">
                <a:pos x="connsiteX0" y="connsiteY0"/>
              </a:cxn>
              <a:cxn ang="0">
                <a:pos x="connsiteX1" y="connsiteY1"/>
              </a:cxn>
              <a:cxn ang="0">
                <a:pos x="connsiteX2" y="connsiteY2"/>
              </a:cxn>
              <a:cxn ang="0">
                <a:pos x="connsiteX3" y="connsiteY3"/>
              </a:cxn>
            </a:cxnLst>
            <a:rect l="l" t="t" r="r" b="b"/>
            <a:pathLst>
              <a:path w="4926894" h="5544348">
                <a:moveTo>
                  <a:pt x="0" y="0"/>
                </a:moveTo>
                <a:lnTo>
                  <a:pt x="4926894" y="0"/>
                </a:lnTo>
                <a:lnTo>
                  <a:pt x="4926894" y="5544348"/>
                </a:lnTo>
                <a:lnTo>
                  <a:pt x="0" y="5544348"/>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06283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1D1C356-4214-AD3C-33B6-BDBF438D6008}"/>
              </a:ext>
            </a:extLst>
          </p:cNvPr>
          <p:cNvSpPr>
            <a:spLocks noGrp="1"/>
          </p:cNvSpPr>
          <p:nvPr>
            <p:ph type="pic" sz="quarter" idx="17" hasCustomPrompt="1"/>
          </p:nvPr>
        </p:nvSpPr>
        <p:spPr>
          <a:xfrm>
            <a:off x="1312859" y="1919484"/>
            <a:ext cx="1676400" cy="1676400"/>
          </a:xfrm>
          <a:custGeom>
            <a:avLst/>
            <a:gdLst>
              <a:gd name="connsiteX0" fmla="*/ 838200 w 1676400"/>
              <a:gd name="connsiteY0" fmla="*/ 0 h 1676400"/>
              <a:gd name="connsiteX1" fmla="*/ 1676400 w 1676400"/>
              <a:gd name="connsiteY1" fmla="*/ 838200 h 1676400"/>
              <a:gd name="connsiteX2" fmla="*/ 838200 w 1676400"/>
              <a:gd name="connsiteY2" fmla="*/ 1676400 h 1676400"/>
              <a:gd name="connsiteX3" fmla="*/ 0 w 1676400"/>
              <a:gd name="connsiteY3" fmla="*/ 838200 h 1676400"/>
              <a:gd name="connsiteX4" fmla="*/ 838200 w 1676400"/>
              <a:gd name="connsiteY4" fmla="*/ 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0" h="1676400">
                <a:moveTo>
                  <a:pt x="838200" y="0"/>
                </a:moveTo>
                <a:cubicBezTo>
                  <a:pt x="1301125" y="0"/>
                  <a:pt x="1676400" y="375275"/>
                  <a:pt x="1676400" y="838200"/>
                </a:cubicBezTo>
                <a:cubicBezTo>
                  <a:pt x="1676400" y="1301125"/>
                  <a:pt x="1301125" y="1676400"/>
                  <a:pt x="838200" y="1676400"/>
                </a:cubicBezTo>
                <a:cubicBezTo>
                  <a:pt x="375275" y="1676400"/>
                  <a:pt x="0" y="1301125"/>
                  <a:pt x="0" y="838200"/>
                </a:cubicBezTo>
                <a:cubicBezTo>
                  <a:pt x="0" y="375275"/>
                  <a:pt x="375275" y="0"/>
                  <a:pt x="838200"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0" name="Picture Placeholder 9">
            <a:extLst>
              <a:ext uri="{FF2B5EF4-FFF2-40B4-BE49-F238E27FC236}">
                <a16:creationId xmlns:a16="http://schemas.microsoft.com/office/drawing/2014/main" id="{B6F3B78E-57A2-ECED-7372-A4203C0D4C13}"/>
              </a:ext>
            </a:extLst>
          </p:cNvPr>
          <p:cNvSpPr>
            <a:spLocks noGrp="1"/>
          </p:cNvSpPr>
          <p:nvPr>
            <p:ph type="pic" sz="quarter" idx="18" hasCustomPrompt="1"/>
          </p:nvPr>
        </p:nvSpPr>
        <p:spPr>
          <a:xfrm>
            <a:off x="3981572" y="1919484"/>
            <a:ext cx="1676400" cy="1676400"/>
          </a:xfrm>
          <a:custGeom>
            <a:avLst/>
            <a:gdLst>
              <a:gd name="connsiteX0" fmla="*/ 838200 w 1676400"/>
              <a:gd name="connsiteY0" fmla="*/ 0 h 1676400"/>
              <a:gd name="connsiteX1" fmla="*/ 1676400 w 1676400"/>
              <a:gd name="connsiteY1" fmla="*/ 838200 h 1676400"/>
              <a:gd name="connsiteX2" fmla="*/ 838200 w 1676400"/>
              <a:gd name="connsiteY2" fmla="*/ 1676400 h 1676400"/>
              <a:gd name="connsiteX3" fmla="*/ 0 w 1676400"/>
              <a:gd name="connsiteY3" fmla="*/ 838200 h 1676400"/>
              <a:gd name="connsiteX4" fmla="*/ 838200 w 1676400"/>
              <a:gd name="connsiteY4" fmla="*/ 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0" h="1676400">
                <a:moveTo>
                  <a:pt x="838200" y="0"/>
                </a:moveTo>
                <a:cubicBezTo>
                  <a:pt x="1301125" y="0"/>
                  <a:pt x="1676400" y="375275"/>
                  <a:pt x="1676400" y="838200"/>
                </a:cubicBezTo>
                <a:cubicBezTo>
                  <a:pt x="1676400" y="1301125"/>
                  <a:pt x="1301125" y="1676400"/>
                  <a:pt x="838200" y="1676400"/>
                </a:cubicBezTo>
                <a:cubicBezTo>
                  <a:pt x="375275" y="1676400"/>
                  <a:pt x="0" y="1301125"/>
                  <a:pt x="0" y="838200"/>
                </a:cubicBezTo>
                <a:cubicBezTo>
                  <a:pt x="0" y="375275"/>
                  <a:pt x="375275" y="0"/>
                  <a:pt x="838200"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3" name="Picture Placeholder 12">
            <a:extLst>
              <a:ext uri="{FF2B5EF4-FFF2-40B4-BE49-F238E27FC236}">
                <a16:creationId xmlns:a16="http://schemas.microsoft.com/office/drawing/2014/main" id="{1116FA7D-3419-BD42-A534-A67E1019C2D4}"/>
              </a:ext>
            </a:extLst>
          </p:cNvPr>
          <p:cNvSpPr>
            <a:spLocks noGrp="1"/>
          </p:cNvSpPr>
          <p:nvPr>
            <p:ph type="pic" sz="quarter" idx="19" hasCustomPrompt="1"/>
          </p:nvPr>
        </p:nvSpPr>
        <p:spPr>
          <a:xfrm>
            <a:off x="6582917" y="1919484"/>
            <a:ext cx="1676400" cy="1676400"/>
          </a:xfrm>
          <a:custGeom>
            <a:avLst/>
            <a:gdLst>
              <a:gd name="connsiteX0" fmla="*/ 838200 w 1676400"/>
              <a:gd name="connsiteY0" fmla="*/ 0 h 1676400"/>
              <a:gd name="connsiteX1" fmla="*/ 1676400 w 1676400"/>
              <a:gd name="connsiteY1" fmla="*/ 838200 h 1676400"/>
              <a:gd name="connsiteX2" fmla="*/ 838200 w 1676400"/>
              <a:gd name="connsiteY2" fmla="*/ 1676400 h 1676400"/>
              <a:gd name="connsiteX3" fmla="*/ 0 w 1676400"/>
              <a:gd name="connsiteY3" fmla="*/ 838200 h 1676400"/>
              <a:gd name="connsiteX4" fmla="*/ 838200 w 1676400"/>
              <a:gd name="connsiteY4" fmla="*/ 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0" h="1676400">
                <a:moveTo>
                  <a:pt x="838200" y="0"/>
                </a:moveTo>
                <a:cubicBezTo>
                  <a:pt x="1301125" y="0"/>
                  <a:pt x="1676400" y="375275"/>
                  <a:pt x="1676400" y="838200"/>
                </a:cubicBezTo>
                <a:cubicBezTo>
                  <a:pt x="1676400" y="1301125"/>
                  <a:pt x="1301125" y="1676400"/>
                  <a:pt x="838200" y="1676400"/>
                </a:cubicBezTo>
                <a:cubicBezTo>
                  <a:pt x="375275" y="1676400"/>
                  <a:pt x="0" y="1301125"/>
                  <a:pt x="0" y="838200"/>
                </a:cubicBezTo>
                <a:cubicBezTo>
                  <a:pt x="0" y="375275"/>
                  <a:pt x="375275" y="0"/>
                  <a:pt x="838200"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4" name="Picture Placeholder 13">
            <a:extLst>
              <a:ext uri="{FF2B5EF4-FFF2-40B4-BE49-F238E27FC236}">
                <a16:creationId xmlns:a16="http://schemas.microsoft.com/office/drawing/2014/main" id="{3DCA59A1-06F8-1F45-3BD7-1DE079C3577B}"/>
              </a:ext>
            </a:extLst>
          </p:cNvPr>
          <p:cNvSpPr>
            <a:spLocks noGrp="1"/>
          </p:cNvSpPr>
          <p:nvPr>
            <p:ph type="pic" sz="quarter" idx="20" hasCustomPrompt="1"/>
          </p:nvPr>
        </p:nvSpPr>
        <p:spPr>
          <a:xfrm>
            <a:off x="9368266" y="1919484"/>
            <a:ext cx="1676400" cy="1676400"/>
          </a:xfrm>
          <a:custGeom>
            <a:avLst/>
            <a:gdLst>
              <a:gd name="connsiteX0" fmla="*/ 838200 w 1676400"/>
              <a:gd name="connsiteY0" fmla="*/ 0 h 1676400"/>
              <a:gd name="connsiteX1" fmla="*/ 1676400 w 1676400"/>
              <a:gd name="connsiteY1" fmla="*/ 838200 h 1676400"/>
              <a:gd name="connsiteX2" fmla="*/ 838200 w 1676400"/>
              <a:gd name="connsiteY2" fmla="*/ 1676400 h 1676400"/>
              <a:gd name="connsiteX3" fmla="*/ 0 w 1676400"/>
              <a:gd name="connsiteY3" fmla="*/ 838200 h 1676400"/>
              <a:gd name="connsiteX4" fmla="*/ 838200 w 1676400"/>
              <a:gd name="connsiteY4" fmla="*/ 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0" h="1676400">
                <a:moveTo>
                  <a:pt x="838200" y="0"/>
                </a:moveTo>
                <a:cubicBezTo>
                  <a:pt x="1301125" y="0"/>
                  <a:pt x="1676400" y="375275"/>
                  <a:pt x="1676400" y="838200"/>
                </a:cubicBezTo>
                <a:cubicBezTo>
                  <a:pt x="1676400" y="1301125"/>
                  <a:pt x="1301125" y="1676400"/>
                  <a:pt x="838200" y="1676400"/>
                </a:cubicBezTo>
                <a:cubicBezTo>
                  <a:pt x="375275" y="1676400"/>
                  <a:pt x="0" y="1301125"/>
                  <a:pt x="0" y="838200"/>
                </a:cubicBezTo>
                <a:cubicBezTo>
                  <a:pt x="0" y="375275"/>
                  <a:pt x="375275" y="0"/>
                  <a:pt x="838200"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401381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3490265-984F-EC88-D9D2-52A2F7492849}"/>
              </a:ext>
            </a:extLst>
          </p:cNvPr>
          <p:cNvSpPr>
            <a:spLocks noGrp="1"/>
          </p:cNvSpPr>
          <p:nvPr>
            <p:ph type="pic" sz="quarter" idx="20" hasCustomPrompt="1"/>
          </p:nvPr>
        </p:nvSpPr>
        <p:spPr>
          <a:xfrm>
            <a:off x="9099924" y="1919485"/>
            <a:ext cx="2010633" cy="1843517"/>
          </a:xfrm>
          <a:custGeom>
            <a:avLst/>
            <a:gdLst>
              <a:gd name="connsiteX0" fmla="*/ 0 w 2010633"/>
              <a:gd name="connsiteY0" fmla="*/ 0 h 1843517"/>
              <a:gd name="connsiteX1" fmla="*/ 2010633 w 2010633"/>
              <a:gd name="connsiteY1" fmla="*/ 0 h 1843517"/>
              <a:gd name="connsiteX2" fmla="*/ 2010633 w 2010633"/>
              <a:gd name="connsiteY2" fmla="*/ 1843517 h 1843517"/>
              <a:gd name="connsiteX3" fmla="*/ 0 w 2010633"/>
              <a:gd name="connsiteY3" fmla="*/ 1843517 h 1843517"/>
            </a:gdLst>
            <a:ahLst/>
            <a:cxnLst>
              <a:cxn ang="0">
                <a:pos x="connsiteX0" y="connsiteY0"/>
              </a:cxn>
              <a:cxn ang="0">
                <a:pos x="connsiteX1" y="connsiteY1"/>
              </a:cxn>
              <a:cxn ang="0">
                <a:pos x="connsiteX2" y="connsiteY2"/>
              </a:cxn>
              <a:cxn ang="0">
                <a:pos x="connsiteX3" y="connsiteY3"/>
              </a:cxn>
            </a:cxnLst>
            <a:rect l="l" t="t" r="r" b="b"/>
            <a:pathLst>
              <a:path w="2010633" h="1843517">
                <a:moveTo>
                  <a:pt x="0" y="0"/>
                </a:moveTo>
                <a:lnTo>
                  <a:pt x="2010633" y="0"/>
                </a:lnTo>
                <a:lnTo>
                  <a:pt x="2010633" y="1843517"/>
                </a:lnTo>
                <a:lnTo>
                  <a:pt x="0" y="184351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7" name="Picture Placeholder 6">
            <a:extLst>
              <a:ext uri="{FF2B5EF4-FFF2-40B4-BE49-F238E27FC236}">
                <a16:creationId xmlns:a16="http://schemas.microsoft.com/office/drawing/2014/main" id="{5EA52008-F7FE-15FE-9C76-7D109B4DC80C}"/>
              </a:ext>
            </a:extLst>
          </p:cNvPr>
          <p:cNvSpPr>
            <a:spLocks noGrp="1"/>
          </p:cNvSpPr>
          <p:nvPr>
            <p:ph type="pic" sz="quarter" idx="17" hasCustomPrompt="1"/>
          </p:nvPr>
        </p:nvSpPr>
        <p:spPr>
          <a:xfrm>
            <a:off x="2781687" y="1919484"/>
            <a:ext cx="2010633" cy="1843517"/>
          </a:xfrm>
          <a:custGeom>
            <a:avLst/>
            <a:gdLst>
              <a:gd name="connsiteX0" fmla="*/ 0 w 2010633"/>
              <a:gd name="connsiteY0" fmla="*/ 0 h 1843517"/>
              <a:gd name="connsiteX1" fmla="*/ 2010633 w 2010633"/>
              <a:gd name="connsiteY1" fmla="*/ 0 h 1843517"/>
              <a:gd name="connsiteX2" fmla="*/ 2010633 w 2010633"/>
              <a:gd name="connsiteY2" fmla="*/ 1843517 h 1843517"/>
              <a:gd name="connsiteX3" fmla="*/ 0 w 2010633"/>
              <a:gd name="connsiteY3" fmla="*/ 1843517 h 1843517"/>
            </a:gdLst>
            <a:ahLst/>
            <a:cxnLst>
              <a:cxn ang="0">
                <a:pos x="connsiteX0" y="connsiteY0"/>
              </a:cxn>
              <a:cxn ang="0">
                <a:pos x="connsiteX1" y="connsiteY1"/>
              </a:cxn>
              <a:cxn ang="0">
                <a:pos x="connsiteX2" y="connsiteY2"/>
              </a:cxn>
              <a:cxn ang="0">
                <a:pos x="connsiteX3" y="connsiteY3"/>
              </a:cxn>
            </a:cxnLst>
            <a:rect l="l" t="t" r="r" b="b"/>
            <a:pathLst>
              <a:path w="2010633" h="1843517">
                <a:moveTo>
                  <a:pt x="0" y="0"/>
                </a:moveTo>
                <a:lnTo>
                  <a:pt x="2010633" y="0"/>
                </a:lnTo>
                <a:lnTo>
                  <a:pt x="2010633" y="1843517"/>
                </a:lnTo>
                <a:lnTo>
                  <a:pt x="0" y="184351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8" name="Picture Placeholder 7">
            <a:extLst>
              <a:ext uri="{FF2B5EF4-FFF2-40B4-BE49-F238E27FC236}">
                <a16:creationId xmlns:a16="http://schemas.microsoft.com/office/drawing/2014/main" id="{6FA27D57-0FAD-7AA1-118B-48CC7626C8DD}"/>
              </a:ext>
            </a:extLst>
          </p:cNvPr>
          <p:cNvSpPr>
            <a:spLocks noGrp="1"/>
          </p:cNvSpPr>
          <p:nvPr>
            <p:ph type="pic" sz="quarter" idx="21" hasCustomPrompt="1"/>
          </p:nvPr>
        </p:nvSpPr>
        <p:spPr>
          <a:xfrm>
            <a:off x="5937430" y="1919484"/>
            <a:ext cx="2010633" cy="1843517"/>
          </a:xfrm>
          <a:custGeom>
            <a:avLst/>
            <a:gdLst>
              <a:gd name="connsiteX0" fmla="*/ 0 w 2010633"/>
              <a:gd name="connsiteY0" fmla="*/ 0 h 1843517"/>
              <a:gd name="connsiteX1" fmla="*/ 2010633 w 2010633"/>
              <a:gd name="connsiteY1" fmla="*/ 0 h 1843517"/>
              <a:gd name="connsiteX2" fmla="*/ 2010633 w 2010633"/>
              <a:gd name="connsiteY2" fmla="*/ 1843517 h 1843517"/>
              <a:gd name="connsiteX3" fmla="*/ 0 w 2010633"/>
              <a:gd name="connsiteY3" fmla="*/ 1843517 h 1843517"/>
            </a:gdLst>
            <a:ahLst/>
            <a:cxnLst>
              <a:cxn ang="0">
                <a:pos x="connsiteX0" y="connsiteY0"/>
              </a:cxn>
              <a:cxn ang="0">
                <a:pos x="connsiteX1" y="connsiteY1"/>
              </a:cxn>
              <a:cxn ang="0">
                <a:pos x="connsiteX2" y="connsiteY2"/>
              </a:cxn>
              <a:cxn ang="0">
                <a:pos x="connsiteX3" y="connsiteY3"/>
              </a:cxn>
            </a:cxnLst>
            <a:rect l="l" t="t" r="r" b="b"/>
            <a:pathLst>
              <a:path w="2010633" h="1843517">
                <a:moveTo>
                  <a:pt x="0" y="0"/>
                </a:moveTo>
                <a:lnTo>
                  <a:pt x="2010633" y="0"/>
                </a:lnTo>
                <a:lnTo>
                  <a:pt x="2010633" y="1843517"/>
                </a:lnTo>
                <a:lnTo>
                  <a:pt x="0" y="184351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398750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E9EA88-E82D-323A-83A8-E20907FCED72}"/>
              </a:ext>
            </a:extLst>
          </p:cNvPr>
          <p:cNvSpPr>
            <a:spLocks noGrp="1"/>
          </p:cNvSpPr>
          <p:nvPr>
            <p:ph type="pic" sz="quarter" idx="17" hasCustomPrompt="1"/>
          </p:nvPr>
        </p:nvSpPr>
        <p:spPr>
          <a:xfrm>
            <a:off x="0" y="2042327"/>
            <a:ext cx="3098422" cy="4815675"/>
          </a:xfrm>
          <a:custGeom>
            <a:avLst/>
            <a:gdLst>
              <a:gd name="connsiteX0" fmla="*/ 0 w 3098422"/>
              <a:gd name="connsiteY0" fmla="*/ 0 h 4815675"/>
              <a:gd name="connsiteX1" fmla="*/ 3098422 w 3098422"/>
              <a:gd name="connsiteY1" fmla="*/ 0 h 4815675"/>
              <a:gd name="connsiteX2" fmla="*/ 3098422 w 3098422"/>
              <a:gd name="connsiteY2" fmla="*/ 4815675 h 4815675"/>
              <a:gd name="connsiteX3" fmla="*/ 0 w 3098422"/>
              <a:gd name="connsiteY3" fmla="*/ 4815675 h 4815675"/>
            </a:gdLst>
            <a:ahLst/>
            <a:cxnLst>
              <a:cxn ang="0">
                <a:pos x="connsiteX0" y="connsiteY0"/>
              </a:cxn>
              <a:cxn ang="0">
                <a:pos x="connsiteX1" y="connsiteY1"/>
              </a:cxn>
              <a:cxn ang="0">
                <a:pos x="connsiteX2" y="connsiteY2"/>
              </a:cxn>
              <a:cxn ang="0">
                <a:pos x="connsiteX3" y="connsiteY3"/>
              </a:cxn>
            </a:cxnLst>
            <a:rect l="l" t="t" r="r" b="b"/>
            <a:pathLst>
              <a:path w="3098422" h="4815675">
                <a:moveTo>
                  <a:pt x="0" y="0"/>
                </a:moveTo>
                <a:lnTo>
                  <a:pt x="3098422" y="0"/>
                </a:lnTo>
                <a:lnTo>
                  <a:pt x="3098422" y="4815675"/>
                </a:lnTo>
                <a:lnTo>
                  <a:pt x="0" y="4815675"/>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862774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174BBFB-9152-3D70-AC52-B86D66E4B487}"/>
              </a:ext>
            </a:extLst>
          </p:cNvPr>
          <p:cNvSpPr>
            <a:spLocks noGrp="1"/>
          </p:cNvSpPr>
          <p:nvPr>
            <p:ph type="pic" sz="quarter" idx="17" hasCustomPrompt="1"/>
          </p:nvPr>
        </p:nvSpPr>
        <p:spPr>
          <a:xfrm>
            <a:off x="9048751" y="2111088"/>
            <a:ext cx="3143250" cy="4746912"/>
          </a:xfrm>
          <a:custGeom>
            <a:avLst/>
            <a:gdLst>
              <a:gd name="connsiteX0" fmla="*/ 0 w 3143250"/>
              <a:gd name="connsiteY0" fmla="*/ 0 h 4746912"/>
              <a:gd name="connsiteX1" fmla="*/ 3143250 w 3143250"/>
              <a:gd name="connsiteY1" fmla="*/ 0 h 4746912"/>
              <a:gd name="connsiteX2" fmla="*/ 3143250 w 3143250"/>
              <a:gd name="connsiteY2" fmla="*/ 4746912 h 4746912"/>
              <a:gd name="connsiteX3" fmla="*/ 0 w 3143250"/>
              <a:gd name="connsiteY3" fmla="*/ 4746912 h 4746912"/>
            </a:gdLst>
            <a:ahLst/>
            <a:cxnLst>
              <a:cxn ang="0">
                <a:pos x="connsiteX0" y="connsiteY0"/>
              </a:cxn>
              <a:cxn ang="0">
                <a:pos x="connsiteX1" y="connsiteY1"/>
              </a:cxn>
              <a:cxn ang="0">
                <a:pos x="connsiteX2" y="connsiteY2"/>
              </a:cxn>
              <a:cxn ang="0">
                <a:pos x="connsiteX3" y="connsiteY3"/>
              </a:cxn>
            </a:cxnLst>
            <a:rect l="l" t="t" r="r" b="b"/>
            <a:pathLst>
              <a:path w="3143250" h="4746912">
                <a:moveTo>
                  <a:pt x="0" y="0"/>
                </a:moveTo>
                <a:lnTo>
                  <a:pt x="3143250" y="0"/>
                </a:lnTo>
                <a:lnTo>
                  <a:pt x="3143250" y="4746912"/>
                </a:lnTo>
                <a:lnTo>
                  <a:pt x="0" y="474691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764462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3C69F8C-1531-20A8-4DA6-CA7DA4DBF292}"/>
              </a:ext>
            </a:extLst>
          </p:cNvPr>
          <p:cNvSpPr>
            <a:spLocks noGrp="1"/>
          </p:cNvSpPr>
          <p:nvPr>
            <p:ph type="pic" sz="quarter" idx="17" hasCustomPrompt="1"/>
          </p:nvPr>
        </p:nvSpPr>
        <p:spPr>
          <a:xfrm>
            <a:off x="4233311" y="3027544"/>
            <a:ext cx="2234234" cy="2234234"/>
          </a:xfrm>
          <a:custGeom>
            <a:avLst/>
            <a:gdLst>
              <a:gd name="connsiteX0" fmla="*/ 1117117 w 2234234"/>
              <a:gd name="connsiteY0" fmla="*/ 0 h 2234234"/>
              <a:gd name="connsiteX1" fmla="*/ 2234234 w 2234234"/>
              <a:gd name="connsiteY1" fmla="*/ 1117117 h 2234234"/>
              <a:gd name="connsiteX2" fmla="*/ 1117117 w 2234234"/>
              <a:gd name="connsiteY2" fmla="*/ 2234234 h 2234234"/>
              <a:gd name="connsiteX3" fmla="*/ 0 w 2234234"/>
              <a:gd name="connsiteY3" fmla="*/ 1117117 h 2234234"/>
              <a:gd name="connsiteX4" fmla="*/ 1117117 w 2234234"/>
              <a:gd name="connsiteY4" fmla="*/ 0 h 223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234" h="2234234">
                <a:moveTo>
                  <a:pt x="1117117" y="0"/>
                </a:moveTo>
                <a:cubicBezTo>
                  <a:pt x="1734084" y="0"/>
                  <a:pt x="2234234" y="500150"/>
                  <a:pt x="2234234" y="1117117"/>
                </a:cubicBezTo>
                <a:cubicBezTo>
                  <a:pt x="2234234" y="1734084"/>
                  <a:pt x="1734084" y="2234234"/>
                  <a:pt x="1117117" y="2234234"/>
                </a:cubicBezTo>
                <a:cubicBezTo>
                  <a:pt x="500150" y="2234234"/>
                  <a:pt x="0" y="1734084"/>
                  <a:pt x="0" y="1117117"/>
                </a:cubicBezTo>
                <a:cubicBezTo>
                  <a:pt x="0" y="500150"/>
                  <a:pt x="500150" y="0"/>
                  <a:pt x="1117117"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193411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E4D08CE-7B5D-78E5-346C-7A7214C92184}"/>
              </a:ext>
            </a:extLst>
          </p:cNvPr>
          <p:cNvSpPr>
            <a:spLocks noGrp="1"/>
          </p:cNvSpPr>
          <p:nvPr>
            <p:ph type="pic" sz="quarter" idx="17" hasCustomPrompt="1"/>
          </p:nvPr>
        </p:nvSpPr>
        <p:spPr>
          <a:xfrm>
            <a:off x="2272951" y="757937"/>
            <a:ext cx="3937349" cy="5342126"/>
          </a:xfrm>
          <a:custGeom>
            <a:avLst/>
            <a:gdLst>
              <a:gd name="connsiteX0" fmla="*/ 0 w 3937349"/>
              <a:gd name="connsiteY0" fmla="*/ 0 h 5342126"/>
              <a:gd name="connsiteX1" fmla="*/ 3937349 w 3937349"/>
              <a:gd name="connsiteY1" fmla="*/ 0 h 5342126"/>
              <a:gd name="connsiteX2" fmla="*/ 3937349 w 3937349"/>
              <a:gd name="connsiteY2" fmla="*/ 5342126 h 5342126"/>
              <a:gd name="connsiteX3" fmla="*/ 0 w 3937349"/>
              <a:gd name="connsiteY3" fmla="*/ 5342126 h 5342126"/>
            </a:gdLst>
            <a:ahLst/>
            <a:cxnLst>
              <a:cxn ang="0">
                <a:pos x="connsiteX0" y="connsiteY0"/>
              </a:cxn>
              <a:cxn ang="0">
                <a:pos x="connsiteX1" y="connsiteY1"/>
              </a:cxn>
              <a:cxn ang="0">
                <a:pos x="connsiteX2" y="connsiteY2"/>
              </a:cxn>
              <a:cxn ang="0">
                <a:pos x="connsiteX3" y="connsiteY3"/>
              </a:cxn>
            </a:cxnLst>
            <a:rect l="l" t="t" r="r" b="b"/>
            <a:pathLst>
              <a:path w="3937349" h="5342126">
                <a:moveTo>
                  <a:pt x="0" y="0"/>
                </a:moveTo>
                <a:lnTo>
                  <a:pt x="3937349" y="0"/>
                </a:lnTo>
                <a:lnTo>
                  <a:pt x="3937349" y="5342126"/>
                </a:lnTo>
                <a:lnTo>
                  <a:pt x="0" y="5342126"/>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761672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4DDDD99-D456-6358-FC1A-F744B1EE24A7}"/>
              </a:ext>
            </a:extLst>
          </p:cNvPr>
          <p:cNvSpPr>
            <a:spLocks noGrp="1"/>
          </p:cNvSpPr>
          <p:nvPr>
            <p:ph type="pic" sz="quarter" idx="15" hasCustomPrompt="1"/>
          </p:nvPr>
        </p:nvSpPr>
        <p:spPr>
          <a:xfrm>
            <a:off x="847838" y="2142749"/>
            <a:ext cx="2782910" cy="2046759"/>
          </a:xfrm>
          <a:custGeom>
            <a:avLst/>
            <a:gdLst>
              <a:gd name="connsiteX0" fmla="*/ 0 w 2782910"/>
              <a:gd name="connsiteY0" fmla="*/ 0 h 2046759"/>
              <a:gd name="connsiteX1" fmla="*/ 2782910 w 2782910"/>
              <a:gd name="connsiteY1" fmla="*/ 0 h 2046759"/>
              <a:gd name="connsiteX2" fmla="*/ 2782910 w 2782910"/>
              <a:gd name="connsiteY2" fmla="*/ 2046759 h 2046759"/>
              <a:gd name="connsiteX3" fmla="*/ 0 w 2782910"/>
              <a:gd name="connsiteY3" fmla="*/ 2046759 h 2046759"/>
            </a:gdLst>
            <a:ahLst/>
            <a:cxnLst>
              <a:cxn ang="0">
                <a:pos x="connsiteX0" y="connsiteY0"/>
              </a:cxn>
              <a:cxn ang="0">
                <a:pos x="connsiteX1" y="connsiteY1"/>
              </a:cxn>
              <a:cxn ang="0">
                <a:pos x="connsiteX2" y="connsiteY2"/>
              </a:cxn>
              <a:cxn ang="0">
                <a:pos x="connsiteX3" y="connsiteY3"/>
              </a:cxn>
            </a:cxnLst>
            <a:rect l="l" t="t" r="r" b="b"/>
            <a:pathLst>
              <a:path w="2782910" h="2046759">
                <a:moveTo>
                  <a:pt x="0" y="0"/>
                </a:moveTo>
                <a:lnTo>
                  <a:pt x="2782910" y="0"/>
                </a:lnTo>
                <a:lnTo>
                  <a:pt x="2782910" y="2046759"/>
                </a:lnTo>
                <a:lnTo>
                  <a:pt x="0" y="2046759"/>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0" name="Picture Placeholder 9">
            <a:extLst>
              <a:ext uri="{FF2B5EF4-FFF2-40B4-BE49-F238E27FC236}">
                <a16:creationId xmlns:a16="http://schemas.microsoft.com/office/drawing/2014/main" id="{6F69347D-2083-3816-88B7-D86EFBE60D05}"/>
              </a:ext>
            </a:extLst>
          </p:cNvPr>
          <p:cNvSpPr>
            <a:spLocks noGrp="1"/>
          </p:cNvSpPr>
          <p:nvPr>
            <p:ph type="pic" sz="quarter" idx="16" hasCustomPrompt="1"/>
          </p:nvPr>
        </p:nvSpPr>
        <p:spPr>
          <a:xfrm>
            <a:off x="4727405" y="2142749"/>
            <a:ext cx="2782909" cy="2046759"/>
          </a:xfrm>
          <a:custGeom>
            <a:avLst/>
            <a:gdLst>
              <a:gd name="connsiteX0" fmla="*/ 0 w 2782909"/>
              <a:gd name="connsiteY0" fmla="*/ 0 h 2046759"/>
              <a:gd name="connsiteX1" fmla="*/ 2782909 w 2782909"/>
              <a:gd name="connsiteY1" fmla="*/ 0 h 2046759"/>
              <a:gd name="connsiteX2" fmla="*/ 2782909 w 2782909"/>
              <a:gd name="connsiteY2" fmla="*/ 2046759 h 2046759"/>
              <a:gd name="connsiteX3" fmla="*/ 0 w 2782909"/>
              <a:gd name="connsiteY3" fmla="*/ 2046759 h 2046759"/>
            </a:gdLst>
            <a:ahLst/>
            <a:cxnLst>
              <a:cxn ang="0">
                <a:pos x="connsiteX0" y="connsiteY0"/>
              </a:cxn>
              <a:cxn ang="0">
                <a:pos x="connsiteX1" y="connsiteY1"/>
              </a:cxn>
              <a:cxn ang="0">
                <a:pos x="connsiteX2" y="connsiteY2"/>
              </a:cxn>
              <a:cxn ang="0">
                <a:pos x="connsiteX3" y="connsiteY3"/>
              </a:cxn>
            </a:cxnLst>
            <a:rect l="l" t="t" r="r" b="b"/>
            <a:pathLst>
              <a:path w="2782909" h="2046759">
                <a:moveTo>
                  <a:pt x="0" y="0"/>
                </a:moveTo>
                <a:lnTo>
                  <a:pt x="2782909" y="0"/>
                </a:lnTo>
                <a:lnTo>
                  <a:pt x="2782909" y="2046759"/>
                </a:lnTo>
                <a:lnTo>
                  <a:pt x="0" y="2046759"/>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1" name="Picture Placeholder 10">
            <a:extLst>
              <a:ext uri="{FF2B5EF4-FFF2-40B4-BE49-F238E27FC236}">
                <a16:creationId xmlns:a16="http://schemas.microsoft.com/office/drawing/2014/main" id="{8DF02826-D9C1-F1CB-3D97-FD7B22F57E28}"/>
              </a:ext>
            </a:extLst>
          </p:cNvPr>
          <p:cNvSpPr>
            <a:spLocks noGrp="1"/>
          </p:cNvSpPr>
          <p:nvPr>
            <p:ph type="pic" sz="quarter" idx="17" hasCustomPrompt="1"/>
          </p:nvPr>
        </p:nvSpPr>
        <p:spPr>
          <a:xfrm>
            <a:off x="8606971" y="2142749"/>
            <a:ext cx="2770517" cy="2046759"/>
          </a:xfrm>
          <a:custGeom>
            <a:avLst/>
            <a:gdLst>
              <a:gd name="connsiteX0" fmla="*/ 0 w 2770517"/>
              <a:gd name="connsiteY0" fmla="*/ 0 h 2046759"/>
              <a:gd name="connsiteX1" fmla="*/ 2770517 w 2770517"/>
              <a:gd name="connsiteY1" fmla="*/ 0 h 2046759"/>
              <a:gd name="connsiteX2" fmla="*/ 2770517 w 2770517"/>
              <a:gd name="connsiteY2" fmla="*/ 2046759 h 2046759"/>
              <a:gd name="connsiteX3" fmla="*/ 0 w 2770517"/>
              <a:gd name="connsiteY3" fmla="*/ 2046759 h 2046759"/>
            </a:gdLst>
            <a:ahLst/>
            <a:cxnLst>
              <a:cxn ang="0">
                <a:pos x="connsiteX0" y="connsiteY0"/>
              </a:cxn>
              <a:cxn ang="0">
                <a:pos x="connsiteX1" y="connsiteY1"/>
              </a:cxn>
              <a:cxn ang="0">
                <a:pos x="connsiteX2" y="connsiteY2"/>
              </a:cxn>
              <a:cxn ang="0">
                <a:pos x="connsiteX3" y="connsiteY3"/>
              </a:cxn>
            </a:cxnLst>
            <a:rect l="l" t="t" r="r" b="b"/>
            <a:pathLst>
              <a:path w="2770517" h="2046759">
                <a:moveTo>
                  <a:pt x="0" y="0"/>
                </a:moveTo>
                <a:lnTo>
                  <a:pt x="2770517" y="0"/>
                </a:lnTo>
                <a:lnTo>
                  <a:pt x="2770517" y="2046759"/>
                </a:lnTo>
                <a:lnTo>
                  <a:pt x="0" y="2046759"/>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880783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3740CE-1119-7923-DECD-6DA807FCC291}"/>
              </a:ext>
            </a:extLst>
          </p:cNvPr>
          <p:cNvSpPr>
            <a:spLocks noGrp="1"/>
          </p:cNvSpPr>
          <p:nvPr>
            <p:ph type="pic" sz="quarter" idx="15" hasCustomPrompt="1"/>
          </p:nvPr>
        </p:nvSpPr>
        <p:spPr>
          <a:xfrm>
            <a:off x="832386" y="2177143"/>
            <a:ext cx="4392757" cy="3848472"/>
          </a:xfrm>
          <a:custGeom>
            <a:avLst/>
            <a:gdLst>
              <a:gd name="connsiteX0" fmla="*/ 0 w 4392757"/>
              <a:gd name="connsiteY0" fmla="*/ 0 h 3848472"/>
              <a:gd name="connsiteX1" fmla="*/ 4392757 w 4392757"/>
              <a:gd name="connsiteY1" fmla="*/ 0 h 3848472"/>
              <a:gd name="connsiteX2" fmla="*/ 4392757 w 4392757"/>
              <a:gd name="connsiteY2" fmla="*/ 3848472 h 3848472"/>
              <a:gd name="connsiteX3" fmla="*/ 0 w 4392757"/>
              <a:gd name="connsiteY3" fmla="*/ 3848472 h 3848472"/>
            </a:gdLst>
            <a:ahLst/>
            <a:cxnLst>
              <a:cxn ang="0">
                <a:pos x="connsiteX0" y="connsiteY0"/>
              </a:cxn>
              <a:cxn ang="0">
                <a:pos x="connsiteX1" y="connsiteY1"/>
              </a:cxn>
              <a:cxn ang="0">
                <a:pos x="connsiteX2" y="connsiteY2"/>
              </a:cxn>
              <a:cxn ang="0">
                <a:pos x="connsiteX3" y="connsiteY3"/>
              </a:cxn>
            </a:cxnLst>
            <a:rect l="l" t="t" r="r" b="b"/>
            <a:pathLst>
              <a:path w="4392757" h="3848472">
                <a:moveTo>
                  <a:pt x="0" y="0"/>
                </a:moveTo>
                <a:lnTo>
                  <a:pt x="4392757" y="0"/>
                </a:lnTo>
                <a:lnTo>
                  <a:pt x="4392757" y="3848472"/>
                </a:lnTo>
                <a:lnTo>
                  <a:pt x="0" y="384847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262438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D7A5C5-22B4-2C13-5188-9EFBCE387B07}"/>
              </a:ext>
            </a:extLst>
          </p:cNvPr>
          <p:cNvSpPr>
            <a:spLocks noGrp="1"/>
          </p:cNvSpPr>
          <p:nvPr>
            <p:ph type="pic" sz="quarter" idx="15" hasCustomPrompt="1"/>
          </p:nvPr>
        </p:nvSpPr>
        <p:spPr>
          <a:xfrm>
            <a:off x="4776435" y="2154845"/>
            <a:ext cx="2613192" cy="2613192"/>
          </a:xfrm>
          <a:custGeom>
            <a:avLst/>
            <a:gdLst>
              <a:gd name="connsiteX0" fmla="*/ 0 w 2613192"/>
              <a:gd name="connsiteY0" fmla="*/ 0 h 2613192"/>
              <a:gd name="connsiteX1" fmla="*/ 2613192 w 2613192"/>
              <a:gd name="connsiteY1" fmla="*/ 0 h 2613192"/>
              <a:gd name="connsiteX2" fmla="*/ 2613192 w 2613192"/>
              <a:gd name="connsiteY2" fmla="*/ 2613192 h 2613192"/>
              <a:gd name="connsiteX3" fmla="*/ 0 w 2613192"/>
              <a:gd name="connsiteY3" fmla="*/ 2613192 h 2613192"/>
            </a:gdLst>
            <a:ahLst/>
            <a:cxnLst>
              <a:cxn ang="0">
                <a:pos x="connsiteX0" y="connsiteY0"/>
              </a:cxn>
              <a:cxn ang="0">
                <a:pos x="connsiteX1" y="connsiteY1"/>
              </a:cxn>
              <a:cxn ang="0">
                <a:pos x="connsiteX2" y="connsiteY2"/>
              </a:cxn>
              <a:cxn ang="0">
                <a:pos x="connsiteX3" y="connsiteY3"/>
              </a:cxn>
            </a:cxnLst>
            <a:rect l="l" t="t" r="r" b="b"/>
            <a:pathLst>
              <a:path w="2613192" h="2613192">
                <a:moveTo>
                  <a:pt x="0" y="0"/>
                </a:moveTo>
                <a:lnTo>
                  <a:pt x="2613192" y="0"/>
                </a:lnTo>
                <a:lnTo>
                  <a:pt x="2613192" y="2613192"/>
                </a:lnTo>
                <a:lnTo>
                  <a:pt x="0" y="261319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682834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BC2A386-76E3-4643-80FA-5A03B0A9A4CE}"/>
              </a:ext>
            </a:extLst>
          </p:cNvPr>
          <p:cNvSpPr>
            <a:spLocks noGrp="1"/>
          </p:cNvSpPr>
          <p:nvPr>
            <p:ph type="pic" sz="quarter" idx="15" hasCustomPrompt="1"/>
          </p:nvPr>
        </p:nvSpPr>
        <p:spPr>
          <a:xfrm>
            <a:off x="6477000" y="0"/>
            <a:ext cx="5715000" cy="6858000"/>
          </a:xfrm>
          <a:custGeom>
            <a:avLst/>
            <a:gdLst>
              <a:gd name="connsiteX0" fmla="*/ 0 w 5715000"/>
              <a:gd name="connsiteY0" fmla="*/ 0 h 6858000"/>
              <a:gd name="connsiteX1" fmla="*/ 5715000 w 5715000"/>
              <a:gd name="connsiteY1" fmla="*/ 0 h 6858000"/>
              <a:gd name="connsiteX2" fmla="*/ 5715000 w 5715000"/>
              <a:gd name="connsiteY2" fmla="*/ 6858000 h 6858000"/>
              <a:gd name="connsiteX3" fmla="*/ 0 w 5715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5000" h="6858000">
                <a:moveTo>
                  <a:pt x="0" y="0"/>
                </a:moveTo>
                <a:lnTo>
                  <a:pt x="5715000" y="0"/>
                </a:lnTo>
                <a:lnTo>
                  <a:pt x="5715000" y="6858000"/>
                </a:lnTo>
                <a:lnTo>
                  <a:pt x="0" y="68580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411652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79DA28-0435-ED3A-4EFC-EB68F5E71841}"/>
              </a:ext>
            </a:extLst>
          </p:cNvPr>
          <p:cNvSpPr>
            <a:spLocks noGrp="1"/>
          </p:cNvSpPr>
          <p:nvPr>
            <p:ph type="pic" sz="quarter" idx="15" hasCustomPrompt="1"/>
          </p:nvPr>
        </p:nvSpPr>
        <p:spPr>
          <a:xfrm>
            <a:off x="7029450" y="656823"/>
            <a:ext cx="4534218" cy="5544348"/>
          </a:xfrm>
          <a:custGeom>
            <a:avLst/>
            <a:gdLst>
              <a:gd name="connsiteX0" fmla="*/ 0 w 4534218"/>
              <a:gd name="connsiteY0" fmla="*/ 0 h 5544348"/>
              <a:gd name="connsiteX1" fmla="*/ 4534218 w 4534218"/>
              <a:gd name="connsiteY1" fmla="*/ 0 h 5544348"/>
              <a:gd name="connsiteX2" fmla="*/ 4534218 w 4534218"/>
              <a:gd name="connsiteY2" fmla="*/ 5544348 h 5544348"/>
              <a:gd name="connsiteX3" fmla="*/ 0 w 4534218"/>
              <a:gd name="connsiteY3" fmla="*/ 5544348 h 5544348"/>
            </a:gdLst>
            <a:ahLst/>
            <a:cxnLst>
              <a:cxn ang="0">
                <a:pos x="connsiteX0" y="connsiteY0"/>
              </a:cxn>
              <a:cxn ang="0">
                <a:pos x="connsiteX1" y="connsiteY1"/>
              </a:cxn>
              <a:cxn ang="0">
                <a:pos x="connsiteX2" y="connsiteY2"/>
              </a:cxn>
              <a:cxn ang="0">
                <a:pos x="connsiteX3" y="connsiteY3"/>
              </a:cxn>
            </a:cxnLst>
            <a:rect l="l" t="t" r="r" b="b"/>
            <a:pathLst>
              <a:path w="4534218" h="5544348">
                <a:moveTo>
                  <a:pt x="0" y="0"/>
                </a:moveTo>
                <a:lnTo>
                  <a:pt x="4534218" y="0"/>
                </a:lnTo>
                <a:lnTo>
                  <a:pt x="4534218" y="5544348"/>
                </a:lnTo>
                <a:lnTo>
                  <a:pt x="0" y="5544348"/>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3668730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CE3177-7AD3-0A48-B639-329241F86C7C}"/>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35964B2B-F052-7C48-A951-445469933FB0}"/>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478AD44F-832C-5640-842F-41ED1CB21C27}"/>
              </a:ext>
            </a:extLst>
          </p:cNvPr>
          <p:cNvSpPr>
            <a:spLocks noGrp="1"/>
          </p:cNvSpPr>
          <p:nvPr>
            <p:ph type="dt" sz="half" idx="10"/>
          </p:nvPr>
        </p:nvSpPr>
        <p:spPr/>
        <p:txBody>
          <a:bodyPr/>
          <a:lstStyle/>
          <a:p>
            <a:fld id="{CD22663C-2E8A-E047-8275-4660CA529307}" type="datetimeFigureOut">
              <a:rPr kumimoji="1" lang="zh-CN" altLang="en-US" smtClean="0"/>
              <a:t>2024/4/17</a:t>
            </a:fld>
            <a:endParaRPr kumimoji="1" lang="zh-CN" altLang="en-US"/>
          </a:p>
        </p:txBody>
      </p:sp>
      <p:sp>
        <p:nvSpPr>
          <p:cNvPr id="5" name="页脚占位符 4">
            <a:extLst>
              <a:ext uri="{FF2B5EF4-FFF2-40B4-BE49-F238E27FC236}">
                <a16:creationId xmlns:a16="http://schemas.microsoft.com/office/drawing/2014/main" id="{EAACD8BC-7F67-5F44-9CA8-3B81DFCBB11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DC59CE3-AB11-0C47-91C6-63AD30F7C80A}"/>
              </a:ext>
            </a:extLst>
          </p:cNvPr>
          <p:cNvSpPr>
            <a:spLocks noGrp="1"/>
          </p:cNvSpPr>
          <p:nvPr>
            <p:ph type="sldNum" sz="quarter" idx="12"/>
          </p:nvPr>
        </p:nvSpPr>
        <p:spPr/>
        <p:txBody>
          <a:bodyPr/>
          <a:lstStyle/>
          <a:p>
            <a:fld id="{5050FC7A-9F8C-4543-A17F-F166E1B0DBF9}" type="slidenum">
              <a:rPr kumimoji="1" lang="zh-CN" altLang="en-US" smtClean="0"/>
              <a:t>‹#›</a:t>
            </a:fld>
            <a:endParaRPr kumimoji="1" lang="zh-CN" altLang="en-US"/>
          </a:p>
        </p:txBody>
      </p:sp>
    </p:spTree>
    <p:extLst>
      <p:ext uri="{BB962C8B-B14F-4D97-AF65-F5344CB8AC3E}">
        <p14:creationId xmlns:p14="http://schemas.microsoft.com/office/powerpoint/2010/main" val="51095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AC30F4-A0E3-983E-91FA-71F5539FECD4}"/>
              </a:ext>
            </a:extLst>
          </p:cNvPr>
          <p:cNvSpPr>
            <a:spLocks noGrp="1"/>
          </p:cNvSpPr>
          <p:nvPr>
            <p:ph type="pic" sz="quarter" idx="15"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1093942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3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6085D7-EA0B-FE7E-1FA7-99255ACB238D}"/>
              </a:ext>
            </a:extLst>
          </p:cNvPr>
          <p:cNvSpPr>
            <a:spLocks noGrp="1"/>
          </p:cNvSpPr>
          <p:nvPr>
            <p:ph type="pic" sz="quarter" idx="15" hasCustomPrompt="1"/>
          </p:nvPr>
        </p:nvSpPr>
        <p:spPr>
          <a:xfrm>
            <a:off x="5462946" y="1248505"/>
            <a:ext cx="2904409" cy="2974171"/>
          </a:xfrm>
          <a:custGeom>
            <a:avLst/>
            <a:gdLst>
              <a:gd name="connsiteX0" fmla="*/ 0 w 2904409"/>
              <a:gd name="connsiteY0" fmla="*/ 0 h 2974171"/>
              <a:gd name="connsiteX1" fmla="*/ 2904409 w 2904409"/>
              <a:gd name="connsiteY1" fmla="*/ 0 h 2974171"/>
              <a:gd name="connsiteX2" fmla="*/ 2904409 w 2904409"/>
              <a:gd name="connsiteY2" fmla="*/ 2974171 h 2974171"/>
              <a:gd name="connsiteX3" fmla="*/ 0 w 2904409"/>
              <a:gd name="connsiteY3" fmla="*/ 2974171 h 2974171"/>
            </a:gdLst>
            <a:ahLst/>
            <a:cxnLst>
              <a:cxn ang="0">
                <a:pos x="connsiteX0" y="connsiteY0"/>
              </a:cxn>
              <a:cxn ang="0">
                <a:pos x="connsiteX1" y="connsiteY1"/>
              </a:cxn>
              <a:cxn ang="0">
                <a:pos x="connsiteX2" y="connsiteY2"/>
              </a:cxn>
              <a:cxn ang="0">
                <a:pos x="connsiteX3" y="connsiteY3"/>
              </a:cxn>
            </a:cxnLst>
            <a:rect l="l" t="t" r="r" b="b"/>
            <a:pathLst>
              <a:path w="2904409" h="2974171">
                <a:moveTo>
                  <a:pt x="0" y="0"/>
                </a:moveTo>
                <a:lnTo>
                  <a:pt x="2904409" y="0"/>
                </a:lnTo>
                <a:lnTo>
                  <a:pt x="2904409" y="2974171"/>
                </a:lnTo>
                <a:lnTo>
                  <a:pt x="0" y="2974171"/>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7" name="Picture Placeholder 6">
            <a:extLst>
              <a:ext uri="{FF2B5EF4-FFF2-40B4-BE49-F238E27FC236}">
                <a16:creationId xmlns:a16="http://schemas.microsoft.com/office/drawing/2014/main" id="{E585F230-69EE-C07C-41C7-C9956C737571}"/>
              </a:ext>
            </a:extLst>
          </p:cNvPr>
          <p:cNvSpPr>
            <a:spLocks noGrp="1"/>
          </p:cNvSpPr>
          <p:nvPr>
            <p:ph type="pic" sz="quarter" idx="16" hasCustomPrompt="1"/>
          </p:nvPr>
        </p:nvSpPr>
        <p:spPr>
          <a:xfrm>
            <a:off x="8969868" y="3068064"/>
            <a:ext cx="2374646" cy="2974171"/>
          </a:xfrm>
          <a:custGeom>
            <a:avLst/>
            <a:gdLst>
              <a:gd name="connsiteX0" fmla="*/ 0 w 2374646"/>
              <a:gd name="connsiteY0" fmla="*/ 0 h 2974171"/>
              <a:gd name="connsiteX1" fmla="*/ 2374646 w 2374646"/>
              <a:gd name="connsiteY1" fmla="*/ 0 h 2974171"/>
              <a:gd name="connsiteX2" fmla="*/ 2374646 w 2374646"/>
              <a:gd name="connsiteY2" fmla="*/ 2974171 h 2974171"/>
              <a:gd name="connsiteX3" fmla="*/ 0 w 2374646"/>
              <a:gd name="connsiteY3" fmla="*/ 2974171 h 2974171"/>
            </a:gdLst>
            <a:ahLst/>
            <a:cxnLst>
              <a:cxn ang="0">
                <a:pos x="connsiteX0" y="connsiteY0"/>
              </a:cxn>
              <a:cxn ang="0">
                <a:pos x="connsiteX1" y="connsiteY1"/>
              </a:cxn>
              <a:cxn ang="0">
                <a:pos x="connsiteX2" y="connsiteY2"/>
              </a:cxn>
              <a:cxn ang="0">
                <a:pos x="connsiteX3" y="connsiteY3"/>
              </a:cxn>
            </a:cxnLst>
            <a:rect l="l" t="t" r="r" b="b"/>
            <a:pathLst>
              <a:path w="2374646" h="2974171">
                <a:moveTo>
                  <a:pt x="0" y="0"/>
                </a:moveTo>
                <a:lnTo>
                  <a:pt x="2374646" y="0"/>
                </a:lnTo>
                <a:lnTo>
                  <a:pt x="2374646" y="2974171"/>
                </a:lnTo>
                <a:lnTo>
                  <a:pt x="0" y="2974171"/>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89751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2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B9AD881-11BB-DA17-3E3D-D83C95CA4E0A}"/>
              </a:ext>
            </a:extLst>
          </p:cNvPr>
          <p:cNvSpPr>
            <a:spLocks noGrp="1"/>
          </p:cNvSpPr>
          <p:nvPr>
            <p:ph type="pic" sz="quarter" idx="17" hasCustomPrompt="1"/>
          </p:nvPr>
        </p:nvSpPr>
        <p:spPr>
          <a:xfrm>
            <a:off x="809411" y="2110012"/>
            <a:ext cx="1406697" cy="1406697"/>
          </a:xfrm>
          <a:custGeom>
            <a:avLst/>
            <a:gdLst>
              <a:gd name="connsiteX0" fmla="*/ 0 w 1406697"/>
              <a:gd name="connsiteY0" fmla="*/ 0 h 1406697"/>
              <a:gd name="connsiteX1" fmla="*/ 1406697 w 1406697"/>
              <a:gd name="connsiteY1" fmla="*/ 0 h 1406697"/>
              <a:gd name="connsiteX2" fmla="*/ 1406697 w 1406697"/>
              <a:gd name="connsiteY2" fmla="*/ 1406697 h 1406697"/>
              <a:gd name="connsiteX3" fmla="*/ 0 w 1406697"/>
              <a:gd name="connsiteY3" fmla="*/ 1406697 h 1406697"/>
            </a:gdLst>
            <a:ahLst/>
            <a:cxnLst>
              <a:cxn ang="0">
                <a:pos x="connsiteX0" y="connsiteY0"/>
              </a:cxn>
              <a:cxn ang="0">
                <a:pos x="connsiteX1" y="connsiteY1"/>
              </a:cxn>
              <a:cxn ang="0">
                <a:pos x="connsiteX2" y="connsiteY2"/>
              </a:cxn>
              <a:cxn ang="0">
                <a:pos x="connsiteX3" y="connsiteY3"/>
              </a:cxn>
            </a:cxnLst>
            <a:rect l="l" t="t" r="r" b="b"/>
            <a:pathLst>
              <a:path w="1406697" h="1406697">
                <a:moveTo>
                  <a:pt x="0" y="0"/>
                </a:moveTo>
                <a:lnTo>
                  <a:pt x="1406697" y="0"/>
                </a:lnTo>
                <a:lnTo>
                  <a:pt x="1406697" y="1406697"/>
                </a:lnTo>
                <a:lnTo>
                  <a:pt x="0" y="140669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3" name="Picture Placeholder 12">
            <a:extLst>
              <a:ext uri="{FF2B5EF4-FFF2-40B4-BE49-F238E27FC236}">
                <a16:creationId xmlns:a16="http://schemas.microsoft.com/office/drawing/2014/main" id="{4027CF69-385B-574F-3791-2463C0543EDB}"/>
              </a:ext>
            </a:extLst>
          </p:cNvPr>
          <p:cNvSpPr>
            <a:spLocks noGrp="1"/>
          </p:cNvSpPr>
          <p:nvPr>
            <p:ph type="pic" sz="quarter" idx="18" hasCustomPrompt="1"/>
          </p:nvPr>
        </p:nvSpPr>
        <p:spPr>
          <a:xfrm>
            <a:off x="3627398" y="4083228"/>
            <a:ext cx="1406697" cy="1406697"/>
          </a:xfrm>
          <a:custGeom>
            <a:avLst/>
            <a:gdLst>
              <a:gd name="connsiteX0" fmla="*/ 0 w 1406697"/>
              <a:gd name="connsiteY0" fmla="*/ 0 h 1406697"/>
              <a:gd name="connsiteX1" fmla="*/ 1406697 w 1406697"/>
              <a:gd name="connsiteY1" fmla="*/ 0 h 1406697"/>
              <a:gd name="connsiteX2" fmla="*/ 1406697 w 1406697"/>
              <a:gd name="connsiteY2" fmla="*/ 1406697 h 1406697"/>
              <a:gd name="connsiteX3" fmla="*/ 0 w 1406697"/>
              <a:gd name="connsiteY3" fmla="*/ 1406697 h 1406697"/>
            </a:gdLst>
            <a:ahLst/>
            <a:cxnLst>
              <a:cxn ang="0">
                <a:pos x="connsiteX0" y="connsiteY0"/>
              </a:cxn>
              <a:cxn ang="0">
                <a:pos x="connsiteX1" y="connsiteY1"/>
              </a:cxn>
              <a:cxn ang="0">
                <a:pos x="connsiteX2" y="connsiteY2"/>
              </a:cxn>
              <a:cxn ang="0">
                <a:pos x="connsiteX3" y="connsiteY3"/>
              </a:cxn>
            </a:cxnLst>
            <a:rect l="l" t="t" r="r" b="b"/>
            <a:pathLst>
              <a:path w="1406697" h="1406697">
                <a:moveTo>
                  <a:pt x="0" y="0"/>
                </a:moveTo>
                <a:lnTo>
                  <a:pt x="1406697" y="0"/>
                </a:lnTo>
                <a:lnTo>
                  <a:pt x="1406697" y="1406697"/>
                </a:lnTo>
                <a:lnTo>
                  <a:pt x="0" y="140669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4" name="Picture Placeholder 13">
            <a:extLst>
              <a:ext uri="{FF2B5EF4-FFF2-40B4-BE49-F238E27FC236}">
                <a16:creationId xmlns:a16="http://schemas.microsoft.com/office/drawing/2014/main" id="{3026E2A9-7FBF-9EF5-F16F-7A65A470005F}"/>
              </a:ext>
            </a:extLst>
          </p:cNvPr>
          <p:cNvSpPr>
            <a:spLocks noGrp="1"/>
          </p:cNvSpPr>
          <p:nvPr>
            <p:ph type="pic" sz="quarter" idx="19" hasCustomPrompt="1"/>
          </p:nvPr>
        </p:nvSpPr>
        <p:spPr>
          <a:xfrm>
            <a:off x="6470995" y="2110012"/>
            <a:ext cx="1406697" cy="1406697"/>
          </a:xfrm>
          <a:custGeom>
            <a:avLst/>
            <a:gdLst>
              <a:gd name="connsiteX0" fmla="*/ 0 w 1406697"/>
              <a:gd name="connsiteY0" fmla="*/ 0 h 1406697"/>
              <a:gd name="connsiteX1" fmla="*/ 1406697 w 1406697"/>
              <a:gd name="connsiteY1" fmla="*/ 0 h 1406697"/>
              <a:gd name="connsiteX2" fmla="*/ 1406697 w 1406697"/>
              <a:gd name="connsiteY2" fmla="*/ 1406697 h 1406697"/>
              <a:gd name="connsiteX3" fmla="*/ 0 w 1406697"/>
              <a:gd name="connsiteY3" fmla="*/ 1406697 h 1406697"/>
            </a:gdLst>
            <a:ahLst/>
            <a:cxnLst>
              <a:cxn ang="0">
                <a:pos x="connsiteX0" y="connsiteY0"/>
              </a:cxn>
              <a:cxn ang="0">
                <a:pos x="connsiteX1" y="connsiteY1"/>
              </a:cxn>
              <a:cxn ang="0">
                <a:pos x="connsiteX2" y="connsiteY2"/>
              </a:cxn>
              <a:cxn ang="0">
                <a:pos x="connsiteX3" y="connsiteY3"/>
              </a:cxn>
            </a:cxnLst>
            <a:rect l="l" t="t" r="r" b="b"/>
            <a:pathLst>
              <a:path w="1406697" h="1406697">
                <a:moveTo>
                  <a:pt x="0" y="0"/>
                </a:moveTo>
                <a:lnTo>
                  <a:pt x="1406697" y="0"/>
                </a:lnTo>
                <a:lnTo>
                  <a:pt x="1406697" y="1406697"/>
                </a:lnTo>
                <a:lnTo>
                  <a:pt x="0" y="140669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15" name="Picture Placeholder 14">
            <a:extLst>
              <a:ext uri="{FF2B5EF4-FFF2-40B4-BE49-F238E27FC236}">
                <a16:creationId xmlns:a16="http://schemas.microsoft.com/office/drawing/2014/main" id="{2467D835-99BF-3766-4810-8998D3B23CE5}"/>
              </a:ext>
            </a:extLst>
          </p:cNvPr>
          <p:cNvSpPr>
            <a:spLocks noGrp="1"/>
          </p:cNvSpPr>
          <p:nvPr>
            <p:ph type="pic" sz="quarter" idx="16" hasCustomPrompt="1"/>
          </p:nvPr>
        </p:nvSpPr>
        <p:spPr>
          <a:xfrm>
            <a:off x="9347629" y="4083228"/>
            <a:ext cx="1406697" cy="1406697"/>
          </a:xfrm>
          <a:custGeom>
            <a:avLst/>
            <a:gdLst>
              <a:gd name="connsiteX0" fmla="*/ 0 w 1406697"/>
              <a:gd name="connsiteY0" fmla="*/ 0 h 1406697"/>
              <a:gd name="connsiteX1" fmla="*/ 1406697 w 1406697"/>
              <a:gd name="connsiteY1" fmla="*/ 0 h 1406697"/>
              <a:gd name="connsiteX2" fmla="*/ 1406697 w 1406697"/>
              <a:gd name="connsiteY2" fmla="*/ 1406697 h 1406697"/>
              <a:gd name="connsiteX3" fmla="*/ 0 w 1406697"/>
              <a:gd name="connsiteY3" fmla="*/ 1406697 h 1406697"/>
            </a:gdLst>
            <a:ahLst/>
            <a:cxnLst>
              <a:cxn ang="0">
                <a:pos x="connsiteX0" y="connsiteY0"/>
              </a:cxn>
              <a:cxn ang="0">
                <a:pos x="connsiteX1" y="connsiteY1"/>
              </a:cxn>
              <a:cxn ang="0">
                <a:pos x="connsiteX2" y="connsiteY2"/>
              </a:cxn>
              <a:cxn ang="0">
                <a:pos x="connsiteX3" y="connsiteY3"/>
              </a:cxn>
            </a:cxnLst>
            <a:rect l="l" t="t" r="r" b="b"/>
            <a:pathLst>
              <a:path w="1406697" h="1406697">
                <a:moveTo>
                  <a:pt x="0" y="0"/>
                </a:moveTo>
                <a:lnTo>
                  <a:pt x="1406697" y="0"/>
                </a:lnTo>
                <a:lnTo>
                  <a:pt x="1406697" y="1406697"/>
                </a:lnTo>
                <a:lnTo>
                  <a:pt x="0" y="1406697"/>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73908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5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6B58D2B-E3A1-4845-6D17-01481EAB6E5E}"/>
              </a:ext>
            </a:extLst>
          </p:cNvPr>
          <p:cNvSpPr>
            <a:spLocks noGrp="1"/>
          </p:cNvSpPr>
          <p:nvPr>
            <p:ph type="pic" sz="quarter" idx="15" hasCustomPrompt="1"/>
          </p:nvPr>
        </p:nvSpPr>
        <p:spPr>
          <a:xfrm>
            <a:off x="0" y="4073458"/>
            <a:ext cx="12192000" cy="2784542"/>
          </a:xfrm>
          <a:custGeom>
            <a:avLst/>
            <a:gdLst>
              <a:gd name="connsiteX0" fmla="*/ 0 w 12192000"/>
              <a:gd name="connsiteY0" fmla="*/ 0 h 2784542"/>
              <a:gd name="connsiteX1" fmla="*/ 12192000 w 12192000"/>
              <a:gd name="connsiteY1" fmla="*/ 0 h 2784542"/>
              <a:gd name="connsiteX2" fmla="*/ 12192000 w 12192000"/>
              <a:gd name="connsiteY2" fmla="*/ 2784542 h 2784542"/>
              <a:gd name="connsiteX3" fmla="*/ 0 w 12192000"/>
              <a:gd name="connsiteY3" fmla="*/ 2784542 h 2784542"/>
            </a:gdLst>
            <a:ahLst/>
            <a:cxnLst>
              <a:cxn ang="0">
                <a:pos x="connsiteX0" y="connsiteY0"/>
              </a:cxn>
              <a:cxn ang="0">
                <a:pos x="connsiteX1" y="connsiteY1"/>
              </a:cxn>
              <a:cxn ang="0">
                <a:pos x="connsiteX2" y="connsiteY2"/>
              </a:cxn>
              <a:cxn ang="0">
                <a:pos x="connsiteX3" y="connsiteY3"/>
              </a:cxn>
            </a:cxnLst>
            <a:rect l="l" t="t" r="r" b="b"/>
            <a:pathLst>
              <a:path w="12192000" h="2784542">
                <a:moveTo>
                  <a:pt x="0" y="0"/>
                </a:moveTo>
                <a:lnTo>
                  <a:pt x="12192000" y="0"/>
                </a:lnTo>
                <a:lnTo>
                  <a:pt x="12192000" y="2784542"/>
                </a:lnTo>
                <a:lnTo>
                  <a:pt x="0" y="2784542"/>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842657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38ACD25-7C45-44B9-8865-524FCD8C4B39}"/>
              </a:ext>
            </a:extLst>
          </p:cNvPr>
          <p:cNvSpPr>
            <a:spLocks noGrp="1"/>
          </p:cNvSpPr>
          <p:nvPr>
            <p:ph type="pic" sz="quarter" idx="15" hasCustomPrompt="1"/>
          </p:nvPr>
        </p:nvSpPr>
        <p:spPr>
          <a:xfrm>
            <a:off x="850958" y="2477730"/>
            <a:ext cx="6384325" cy="3736634"/>
          </a:xfrm>
          <a:custGeom>
            <a:avLst/>
            <a:gdLst>
              <a:gd name="connsiteX0" fmla="*/ 0 w 6384325"/>
              <a:gd name="connsiteY0" fmla="*/ 0 h 3736634"/>
              <a:gd name="connsiteX1" fmla="*/ 6384325 w 6384325"/>
              <a:gd name="connsiteY1" fmla="*/ 0 h 3736634"/>
              <a:gd name="connsiteX2" fmla="*/ 6384325 w 6384325"/>
              <a:gd name="connsiteY2" fmla="*/ 3736634 h 3736634"/>
              <a:gd name="connsiteX3" fmla="*/ 0 w 6384325"/>
              <a:gd name="connsiteY3" fmla="*/ 3736634 h 3736634"/>
            </a:gdLst>
            <a:ahLst/>
            <a:cxnLst>
              <a:cxn ang="0">
                <a:pos x="connsiteX0" y="connsiteY0"/>
              </a:cxn>
              <a:cxn ang="0">
                <a:pos x="connsiteX1" y="connsiteY1"/>
              </a:cxn>
              <a:cxn ang="0">
                <a:pos x="connsiteX2" y="connsiteY2"/>
              </a:cxn>
              <a:cxn ang="0">
                <a:pos x="connsiteX3" y="connsiteY3"/>
              </a:cxn>
            </a:cxnLst>
            <a:rect l="l" t="t" r="r" b="b"/>
            <a:pathLst>
              <a:path w="6384325" h="3736634">
                <a:moveTo>
                  <a:pt x="0" y="0"/>
                </a:moveTo>
                <a:lnTo>
                  <a:pt x="6384325" y="0"/>
                </a:lnTo>
                <a:lnTo>
                  <a:pt x="6384325" y="3736634"/>
                </a:lnTo>
                <a:lnTo>
                  <a:pt x="0" y="3736634"/>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382991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82346A-942B-287E-68A7-D79B1664D739}"/>
              </a:ext>
            </a:extLst>
          </p:cNvPr>
          <p:cNvSpPr>
            <a:spLocks noGrp="1"/>
          </p:cNvSpPr>
          <p:nvPr>
            <p:ph type="pic" sz="quarter" idx="15" hasCustomPrompt="1"/>
          </p:nvPr>
        </p:nvSpPr>
        <p:spPr>
          <a:xfrm>
            <a:off x="627691" y="2181238"/>
            <a:ext cx="2546747" cy="2458921"/>
          </a:xfrm>
          <a:custGeom>
            <a:avLst/>
            <a:gdLst>
              <a:gd name="connsiteX0" fmla="*/ 0 w 2546747"/>
              <a:gd name="connsiteY0" fmla="*/ 0 h 2458921"/>
              <a:gd name="connsiteX1" fmla="*/ 2546747 w 2546747"/>
              <a:gd name="connsiteY1" fmla="*/ 0 h 2458921"/>
              <a:gd name="connsiteX2" fmla="*/ 2546747 w 2546747"/>
              <a:gd name="connsiteY2" fmla="*/ 2458921 h 2458921"/>
              <a:gd name="connsiteX3" fmla="*/ 0 w 2546747"/>
              <a:gd name="connsiteY3" fmla="*/ 2458921 h 2458921"/>
            </a:gdLst>
            <a:ahLst/>
            <a:cxnLst>
              <a:cxn ang="0">
                <a:pos x="connsiteX0" y="connsiteY0"/>
              </a:cxn>
              <a:cxn ang="0">
                <a:pos x="connsiteX1" y="connsiteY1"/>
              </a:cxn>
              <a:cxn ang="0">
                <a:pos x="connsiteX2" y="connsiteY2"/>
              </a:cxn>
              <a:cxn ang="0">
                <a:pos x="connsiteX3" y="connsiteY3"/>
              </a:cxn>
            </a:cxnLst>
            <a:rect l="l" t="t" r="r" b="b"/>
            <a:pathLst>
              <a:path w="2546747" h="2458921">
                <a:moveTo>
                  <a:pt x="0" y="0"/>
                </a:moveTo>
                <a:lnTo>
                  <a:pt x="2546747" y="0"/>
                </a:lnTo>
                <a:lnTo>
                  <a:pt x="2546747" y="2458921"/>
                </a:lnTo>
                <a:lnTo>
                  <a:pt x="0" y="2458921"/>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8" name="Picture Placeholder 7">
            <a:extLst>
              <a:ext uri="{FF2B5EF4-FFF2-40B4-BE49-F238E27FC236}">
                <a16:creationId xmlns:a16="http://schemas.microsoft.com/office/drawing/2014/main" id="{85B6B224-92C8-7818-6DBD-905B85D27172}"/>
              </a:ext>
            </a:extLst>
          </p:cNvPr>
          <p:cNvSpPr>
            <a:spLocks noGrp="1"/>
          </p:cNvSpPr>
          <p:nvPr>
            <p:ph type="pic" sz="quarter" idx="16" hasCustomPrompt="1"/>
          </p:nvPr>
        </p:nvSpPr>
        <p:spPr>
          <a:xfrm>
            <a:off x="6423736" y="2198793"/>
            <a:ext cx="2546747" cy="2458921"/>
          </a:xfrm>
          <a:custGeom>
            <a:avLst/>
            <a:gdLst>
              <a:gd name="connsiteX0" fmla="*/ 0 w 2546747"/>
              <a:gd name="connsiteY0" fmla="*/ 0 h 2458921"/>
              <a:gd name="connsiteX1" fmla="*/ 2546747 w 2546747"/>
              <a:gd name="connsiteY1" fmla="*/ 0 h 2458921"/>
              <a:gd name="connsiteX2" fmla="*/ 2546747 w 2546747"/>
              <a:gd name="connsiteY2" fmla="*/ 2458921 h 2458921"/>
              <a:gd name="connsiteX3" fmla="*/ 0 w 2546747"/>
              <a:gd name="connsiteY3" fmla="*/ 2458921 h 2458921"/>
            </a:gdLst>
            <a:ahLst/>
            <a:cxnLst>
              <a:cxn ang="0">
                <a:pos x="connsiteX0" y="connsiteY0"/>
              </a:cxn>
              <a:cxn ang="0">
                <a:pos x="connsiteX1" y="connsiteY1"/>
              </a:cxn>
              <a:cxn ang="0">
                <a:pos x="connsiteX2" y="connsiteY2"/>
              </a:cxn>
              <a:cxn ang="0">
                <a:pos x="connsiteX3" y="connsiteY3"/>
              </a:cxn>
            </a:cxnLst>
            <a:rect l="l" t="t" r="r" b="b"/>
            <a:pathLst>
              <a:path w="2546747" h="2458921">
                <a:moveTo>
                  <a:pt x="0" y="0"/>
                </a:moveTo>
                <a:lnTo>
                  <a:pt x="2546747" y="0"/>
                </a:lnTo>
                <a:lnTo>
                  <a:pt x="2546747" y="2458921"/>
                </a:lnTo>
                <a:lnTo>
                  <a:pt x="0" y="2458921"/>
                </a:ln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3813285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6471A6-B041-DB05-9BD5-79418EB6E7E0}"/>
              </a:ext>
            </a:extLst>
          </p:cNvPr>
          <p:cNvSpPr>
            <a:spLocks noGrp="1"/>
          </p:cNvSpPr>
          <p:nvPr>
            <p:ph type="pic" sz="quarter" idx="17" hasCustomPrompt="1"/>
          </p:nvPr>
        </p:nvSpPr>
        <p:spPr>
          <a:xfrm>
            <a:off x="4519387" y="1981006"/>
            <a:ext cx="2350406" cy="2350406"/>
          </a:xfrm>
          <a:custGeom>
            <a:avLst/>
            <a:gdLst>
              <a:gd name="connsiteX0" fmla="*/ 1175203 w 2350406"/>
              <a:gd name="connsiteY0" fmla="*/ 0 h 2350406"/>
              <a:gd name="connsiteX1" fmla="*/ 2350406 w 2350406"/>
              <a:gd name="connsiteY1" fmla="*/ 1175203 h 2350406"/>
              <a:gd name="connsiteX2" fmla="*/ 1175203 w 2350406"/>
              <a:gd name="connsiteY2" fmla="*/ 2350406 h 2350406"/>
              <a:gd name="connsiteX3" fmla="*/ 0 w 2350406"/>
              <a:gd name="connsiteY3" fmla="*/ 1175203 h 2350406"/>
              <a:gd name="connsiteX4" fmla="*/ 1175203 w 2350406"/>
              <a:gd name="connsiteY4" fmla="*/ 0 h 235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406" h="2350406">
                <a:moveTo>
                  <a:pt x="1175203" y="0"/>
                </a:moveTo>
                <a:cubicBezTo>
                  <a:pt x="1824250" y="0"/>
                  <a:pt x="2350406" y="526156"/>
                  <a:pt x="2350406" y="1175203"/>
                </a:cubicBezTo>
                <a:cubicBezTo>
                  <a:pt x="2350406" y="1824250"/>
                  <a:pt x="1824250" y="2350406"/>
                  <a:pt x="1175203" y="2350406"/>
                </a:cubicBezTo>
                <a:cubicBezTo>
                  <a:pt x="526157" y="2350406"/>
                  <a:pt x="0" y="1824250"/>
                  <a:pt x="0" y="1175203"/>
                </a:cubicBezTo>
                <a:cubicBezTo>
                  <a:pt x="0" y="526156"/>
                  <a:pt x="526157" y="0"/>
                  <a:pt x="1175203"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
        <p:nvSpPr>
          <p:cNvPr id="9" name="Picture Placeholder 8">
            <a:extLst>
              <a:ext uri="{FF2B5EF4-FFF2-40B4-BE49-F238E27FC236}">
                <a16:creationId xmlns:a16="http://schemas.microsoft.com/office/drawing/2014/main" id="{348AFE71-78F8-C459-44F3-5C061BBBCBB2}"/>
              </a:ext>
            </a:extLst>
          </p:cNvPr>
          <p:cNvSpPr>
            <a:spLocks noGrp="1"/>
          </p:cNvSpPr>
          <p:nvPr>
            <p:ph type="pic" sz="quarter" idx="18" hasCustomPrompt="1"/>
          </p:nvPr>
        </p:nvSpPr>
        <p:spPr>
          <a:xfrm>
            <a:off x="8243553" y="1981006"/>
            <a:ext cx="2350407" cy="2350407"/>
          </a:xfrm>
          <a:custGeom>
            <a:avLst/>
            <a:gdLst>
              <a:gd name="connsiteX0" fmla="*/ 1175203 w 2350407"/>
              <a:gd name="connsiteY0" fmla="*/ 0 h 2350407"/>
              <a:gd name="connsiteX1" fmla="*/ 2350407 w 2350407"/>
              <a:gd name="connsiteY1" fmla="*/ 1175204 h 2350407"/>
              <a:gd name="connsiteX2" fmla="*/ 1175203 w 2350407"/>
              <a:gd name="connsiteY2" fmla="*/ 2350407 h 2350407"/>
              <a:gd name="connsiteX3" fmla="*/ 0 w 2350407"/>
              <a:gd name="connsiteY3" fmla="*/ 1175204 h 2350407"/>
              <a:gd name="connsiteX4" fmla="*/ 1175203 w 2350407"/>
              <a:gd name="connsiteY4" fmla="*/ 0 h 2350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407" h="2350407">
                <a:moveTo>
                  <a:pt x="1175203" y="0"/>
                </a:moveTo>
                <a:cubicBezTo>
                  <a:pt x="1824251" y="0"/>
                  <a:pt x="2350407" y="526157"/>
                  <a:pt x="2350407" y="1175204"/>
                </a:cubicBezTo>
                <a:cubicBezTo>
                  <a:pt x="2350407" y="1824251"/>
                  <a:pt x="1824251" y="2350407"/>
                  <a:pt x="1175203" y="2350407"/>
                </a:cubicBezTo>
                <a:cubicBezTo>
                  <a:pt x="526157" y="2350407"/>
                  <a:pt x="0" y="1824251"/>
                  <a:pt x="0" y="1175204"/>
                </a:cubicBezTo>
                <a:cubicBezTo>
                  <a:pt x="0" y="526157"/>
                  <a:pt x="526157" y="0"/>
                  <a:pt x="1175203" y="0"/>
                </a:cubicBezTo>
                <a:close/>
              </a:path>
            </a:pathLst>
          </a:custGeom>
        </p:spPr>
        <p:txBody>
          <a:bodyPr wrap="square">
            <a:noAutofit/>
          </a:bodyPr>
          <a:lstStyle>
            <a:lvl1pPr marL="0" indent="0" algn="ctr">
              <a:buFontTx/>
              <a:buNone/>
              <a:defRPr sz="1200">
                <a:latin typeface="Poppins" panose="00000500000000000000" pitchFamily="50" charset="0"/>
                <a:cs typeface="Poppins" panose="00000500000000000000" pitchFamily="50" charset="0"/>
              </a:defRPr>
            </a:lvl1pPr>
          </a:lstStyle>
          <a:p>
            <a:r>
              <a:rPr lang="en-US" dirty="0"/>
              <a:t>Picture</a:t>
            </a:r>
          </a:p>
        </p:txBody>
      </p:sp>
    </p:spTree>
    <p:extLst>
      <p:ext uri="{BB962C8B-B14F-4D97-AF65-F5344CB8AC3E}">
        <p14:creationId xmlns:p14="http://schemas.microsoft.com/office/powerpoint/2010/main" val="244883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593825"/>
      </p:ext>
    </p:extLst>
  </p:cSld>
  <p:clrMap bg1="lt1" tx1="dk1" bg2="lt2" tx2="dk2" accent1="accent1" accent2="accent2" accent3="accent3" accent4="accent4" accent5="accent5" accent6="accent6" hlink="hlink" folHlink="folHlink"/>
  <p:sldLayoutIdLst>
    <p:sldLayoutId id="2147483895" r:id="rId1"/>
    <p:sldLayoutId id="2147483876" r:id="rId2"/>
    <p:sldLayoutId id="2147483878" r:id="rId3"/>
    <p:sldLayoutId id="2147483880" r:id="rId4"/>
    <p:sldLayoutId id="2147483889" r:id="rId5"/>
    <p:sldLayoutId id="2147483882" r:id="rId6"/>
    <p:sldLayoutId id="2147483883" r:id="rId7"/>
    <p:sldLayoutId id="2147483884" r:id="rId8"/>
    <p:sldLayoutId id="2147483885" r:id="rId9"/>
    <p:sldLayoutId id="2147483886" r:id="rId10"/>
    <p:sldLayoutId id="2147483887" r:id="rId11"/>
    <p:sldLayoutId id="2147483891" r:id="rId12"/>
    <p:sldLayoutId id="2147483893" r:id="rId13"/>
    <p:sldLayoutId id="2147483890" r:id="rId14"/>
    <p:sldLayoutId id="2147483888" r:id="rId15"/>
    <p:sldLayoutId id="2147483881" r:id="rId16"/>
    <p:sldLayoutId id="2147483879" r:id="rId17"/>
    <p:sldLayoutId id="2147483877" r:id="rId18"/>
    <p:sldLayoutId id="2147483892" r:id="rId19"/>
    <p:sldLayoutId id="2147483896"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F25D4B-B7FD-263A-F9A4-5C801930891F}"/>
              </a:ext>
            </a:extLst>
          </p:cNvPr>
          <p:cNvSpPr/>
          <p:nvPr/>
        </p:nvSpPr>
        <p:spPr>
          <a:xfrm>
            <a:off x="5219700" y="0"/>
            <a:ext cx="6972300" cy="5345881"/>
          </a:xfrm>
          <a:prstGeom prst="rect">
            <a:avLst/>
          </a:prstGeom>
          <a:solidFill>
            <a:schemeClr val="accent3">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图片 17"/>
          <p:cNvPicPr>
            <a:picLocks noChangeAspect="1"/>
          </p:cNvPicPr>
          <p:nvPr/>
        </p:nvPicPr>
        <p:blipFill>
          <a:blip r:embed="rId2"/>
          <a:stretch>
            <a:fillRect/>
          </a:stretch>
        </p:blipFill>
        <p:spPr>
          <a:xfrm>
            <a:off x="6331180" y="-62449"/>
            <a:ext cx="4607560" cy="6911975"/>
          </a:xfrm>
          <a:prstGeom prst="rect">
            <a:avLst/>
          </a:prstGeom>
        </p:spPr>
      </p:pic>
      <p:sp>
        <p:nvSpPr>
          <p:cNvPr id="22" name="TextBox 21">
            <a:extLst>
              <a:ext uri="{FF2B5EF4-FFF2-40B4-BE49-F238E27FC236}">
                <a16:creationId xmlns:a16="http://schemas.microsoft.com/office/drawing/2014/main" id="{3A6499E0-6BBF-123C-4018-D987141E6AF1}"/>
              </a:ext>
            </a:extLst>
          </p:cNvPr>
          <p:cNvSpPr txBox="1"/>
          <p:nvPr/>
        </p:nvSpPr>
        <p:spPr>
          <a:xfrm>
            <a:off x="404494" y="5877452"/>
            <a:ext cx="5814057" cy="282834"/>
          </a:xfrm>
          <a:prstGeom prst="rect">
            <a:avLst/>
          </a:prstGeom>
          <a:noFill/>
        </p:spPr>
        <p:txBody>
          <a:bodyPr wrap="square" rtlCol="0">
            <a:spAutoFit/>
          </a:bodyPr>
          <a:lstStyle/>
          <a:p>
            <a:pPr>
              <a:lnSpc>
                <a:spcPts val="1600"/>
              </a:lnSpc>
            </a:pPr>
            <a:r>
              <a:rPr lang="zh-CN" altLang="en-US" sz="1200" dirty="0">
                <a:latin typeface="微软雅黑" panose="020B0503020204020204" pitchFamily="34" charset="-122"/>
                <a:ea typeface="微软雅黑" panose="020B0503020204020204" pitchFamily="34" charset="-122"/>
                <a:cs typeface="Inter" panose="02000503000000020004" pitchFamily="50" charset="0"/>
              </a:rPr>
              <a:t>以评促建  以评促改  以评促管  以评促强</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Inter" panose="02000503000000020004" pitchFamily="50" charset="0"/>
            </a:endParaRPr>
          </a:p>
        </p:txBody>
      </p:sp>
      <p:sp>
        <p:nvSpPr>
          <p:cNvPr id="2" name="TextBox 1">
            <a:extLst>
              <a:ext uri="{FF2B5EF4-FFF2-40B4-BE49-F238E27FC236}">
                <a16:creationId xmlns:a16="http://schemas.microsoft.com/office/drawing/2014/main" id="{52209C67-5ED3-1189-5958-D2CAD55C972F}"/>
              </a:ext>
            </a:extLst>
          </p:cNvPr>
          <p:cNvSpPr txBox="1"/>
          <p:nvPr/>
        </p:nvSpPr>
        <p:spPr>
          <a:xfrm>
            <a:off x="404494" y="4024339"/>
            <a:ext cx="5883046" cy="707886"/>
          </a:xfrm>
          <a:prstGeom prst="rect">
            <a:avLst/>
          </a:prstGeom>
          <a:noFill/>
        </p:spPr>
        <p:txBody>
          <a:bodyPr wrap="square" rtlCol="0">
            <a:spAutoFit/>
          </a:bodyPr>
          <a:lstStyle>
            <a:defPPr>
              <a:defRPr lang="en-US"/>
            </a:defPPr>
            <a:lvl1pPr fontAlgn="base">
              <a:lnSpc>
                <a:spcPts val="10000"/>
              </a:lnSpc>
              <a:defRPr sz="36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pPr>
              <a:lnSpc>
                <a:spcPct val="100000"/>
              </a:lnSpc>
            </a:pPr>
            <a:r>
              <a:rPr lang="en-US" altLang="zh-CN" sz="2000" dirty="0"/>
              <a:t>Educational Instruction </a:t>
            </a:r>
          </a:p>
          <a:p>
            <a:pPr>
              <a:lnSpc>
                <a:spcPct val="100000"/>
              </a:lnSpc>
            </a:pPr>
            <a:r>
              <a:rPr lang="en-US" altLang="zh-CN" sz="2000" dirty="0"/>
              <a:t>Audit and Evaluation</a:t>
            </a:r>
          </a:p>
        </p:txBody>
      </p:sp>
      <p:sp>
        <p:nvSpPr>
          <p:cNvPr id="13" name="Rectangle 12">
            <a:extLst>
              <a:ext uri="{FF2B5EF4-FFF2-40B4-BE49-F238E27FC236}">
                <a16:creationId xmlns:a16="http://schemas.microsoft.com/office/drawing/2014/main" id="{2365F32C-1DC4-A06E-9145-9C197F7957F6}"/>
              </a:ext>
            </a:extLst>
          </p:cNvPr>
          <p:cNvSpPr/>
          <p:nvPr/>
        </p:nvSpPr>
        <p:spPr>
          <a:xfrm>
            <a:off x="404494" y="5136332"/>
            <a:ext cx="920783" cy="889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B4F6A3-39AC-D496-F90F-5BFA041A7734}"/>
              </a:ext>
            </a:extLst>
          </p:cNvPr>
          <p:cNvSpPr txBox="1"/>
          <p:nvPr/>
        </p:nvSpPr>
        <p:spPr>
          <a:xfrm>
            <a:off x="404494" y="2198161"/>
            <a:ext cx="2945536" cy="1374735"/>
          </a:xfrm>
          <a:prstGeom prst="rect">
            <a:avLst/>
          </a:prstGeom>
          <a:noFill/>
        </p:spPr>
        <p:txBody>
          <a:bodyPr wrap="square" rtlCol="0">
            <a:spAutoFit/>
          </a:bodyPr>
          <a:lstStyle/>
          <a:p>
            <a:pPr fontAlgn="base">
              <a:lnSpc>
                <a:spcPts val="10000"/>
              </a:lnSpc>
            </a:pPr>
            <a:r>
              <a:rPr lang="zh-CN" altLang="en-US" sz="36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西安欧亚学院</a:t>
            </a:r>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endParaRPr>
          </a:p>
        </p:txBody>
      </p:sp>
      <p:sp>
        <p:nvSpPr>
          <p:cNvPr id="10" name="TextBox 7">
            <a:extLst>
              <a:ext uri="{FF2B5EF4-FFF2-40B4-BE49-F238E27FC236}">
                <a16:creationId xmlns:a16="http://schemas.microsoft.com/office/drawing/2014/main" id="{46B4F6A3-39AC-D496-F90F-5BFA041A7734}"/>
              </a:ext>
            </a:extLst>
          </p:cNvPr>
          <p:cNvSpPr txBox="1"/>
          <p:nvPr/>
        </p:nvSpPr>
        <p:spPr>
          <a:xfrm>
            <a:off x="426314" y="2795072"/>
            <a:ext cx="5791606" cy="1374735"/>
          </a:xfrm>
          <a:prstGeom prst="rect">
            <a:avLst/>
          </a:prstGeom>
          <a:noFill/>
        </p:spPr>
        <p:txBody>
          <a:bodyPr wrap="square" rtlCol="0">
            <a:spAutoFit/>
          </a:bodyPr>
          <a:lstStyle/>
          <a:p>
            <a:pPr fontAlgn="base">
              <a:lnSpc>
                <a:spcPts val="10000"/>
              </a:lnSpc>
            </a:pPr>
            <a:r>
              <a:rPr lang="zh-CN" altLang="en-US" sz="36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教育教学审核评估</a:t>
            </a:r>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3" y="387123"/>
            <a:ext cx="2328677" cy="673609"/>
          </a:xfrm>
          <a:prstGeom prst="rect">
            <a:avLst/>
          </a:prstGeom>
        </p:spPr>
      </p:pic>
      <p:sp>
        <p:nvSpPr>
          <p:cNvPr id="17" name="文本框 16"/>
          <p:cNvSpPr txBox="1"/>
          <p:nvPr/>
        </p:nvSpPr>
        <p:spPr>
          <a:xfrm>
            <a:off x="11311556" y="4477734"/>
            <a:ext cx="738664" cy="2267865"/>
          </a:xfrm>
          <a:prstGeom prst="rect">
            <a:avLst/>
          </a:prstGeom>
          <a:noFill/>
        </p:spPr>
        <p:txBody>
          <a:bodyPr vert="eaVert" wrap="none" rtlCol="0">
            <a:spAutoFit/>
          </a:bodyPr>
          <a:lstStyle/>
          <a:p>
            <a:r>
              <a:rPr lang="en-US" altLang="zh-CN" dirty="0"/>
              <a:t>Xi'an Eurasia University</a:t>
            </a:r>
          </a:p>
          <a:p>
            <a:endParaRPr lang="zh-CN" altLang="en-US" dirty="0"/>
          </a:p>
        </p:txBody>
      </p:sp>
    </p:spTree>
    <p:extLst>
      <p:ext uri="{BB962C8B-B14F-4D97-AF65-F5344CB8AC3E}">
        <p14:creationId xmlns:p14="http://schemas.microsoft.com/office/powerpoint/2010/main" val="411213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49E7051-28C7-B842-19E2-45A53F490DCA}"/>
              </a:ext>
            </a:extLst>
          </p:cNvPr>
          <p:cNvSpPr txBox="1"/>
          <p:nvPr/>
        </p:nvSpPr>
        <p:spPr>
          <a:xfrm>
            <a:off x="689356" y="3385607"/>
            <a:ext cx="2650744" cy="2657138"/>
          </a:xfrm>
          <a:prstGeom prst="rect">
            <a:avLst/>
          </a:prstGeom>
          <a:noFill/>
        </p:spPr>
        <p:txBody>
          <a:bodyPr wrap="square" rtlCol="0">
            <a:spAutoFit/>
          </a:bodyPr>
          <a:lstStyle>
            <a:defPPr>
              <a:defRPr lang="en-US"/>
            </a:defPPr>
            <a:lvl1pPr fontAlgn="base">
              <a:lnSpc>
                <a:spcPts val="10000"/>
              </a:lnSpc>
              <a:defRPr sz="36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r>
              <a:rPr lang="zh-CN" altLang="en-US" sz="1800" dirty="0"/>
              <a:t>章节一</a:t>
            </a:r>
            <a:endParaRPr lang="en-US" altLang="zh-CN" sz="1800" dirty="0"/>
          </a:p>
          <a:p>
            <a:endParaRPr lang="en-US" sz="1800" dirty="0"/>
          </a:p>
        </p:txBody>
      </p:sp>
      <p:sp>
        <p:nvSpPr>
          <p:cNvPr id="12" name="TextBox 11">
            <a:extLst>
              <a:ext uri="{FF2B5EF4-FFF2-40B4-BE49-F238E27FC236}">
                <a16:creationId xmlns:a16="http://schemas.microsoft.com/office/drawing/2014/main" id="{716E0CE5-FAAC-BBB4-12FA-359C56742C85}"/>
              </a:ext>
            </a:extLst>
          </p:cNvPr>
          <p:cNvSpPr txBox="1"/>
          <p:nvPr/>
        </p:nvSpPr>
        <p:spPr>
          <a:xfrm>
            <a:off x="702056" y="4565431"/>
            <a:ext cx="2310069" cy="830997"/>
          </a:xfrm>
          <a:prstGeom prst="rect">
            <a:avLst/>
          </a:prstGeom>
          <a:noFill/>
        </p:spPr>
        <p:txBody>
          <a:bodyPr wrap="square" rtlCol="0">
            <a:spAutoFit/>
          </a:bodyPr>
          <a:lstStyle>
            <a:defPPr>
              <a:defRPr lang="en-US"/>
            </a:defPPr>
            <a:lvl1pPr fontAlgn="base">
              <a:lnSpc>
                <a:spcPts val="10000"/>
              </a:lnSpc>
              <a:defRPr>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pPr algn="just">
              <a:lnSpc>
                <a:spcPct val="100000"/>
              </a:lnSpc>
            </a:pPr>
            <a:r>
              <a:rPr lang="zh-CN" altLang="zh-CN" sz="1600" dirty="0"/>
              <a:t>评估指标体系中“质量保障”与“学生发展”与我的工作息息相关</a:t>
            </a:r>
          </a:p>
        </p:txBody>
      </p:sp>
      <p:sp>
        <p:nvSpPr>
          <p:cNvPr id="2" name="矩形 1"/>
          <p:cNvSpPr/>
          <p:nvPr/>
        </p:nvSpPr>
        <p:spPr>
          <a:xfrm>
            <a:off x="707807" y="71524"/>
            <a:ext cx="3341353" cy="1163973"/>
          </a:xfrm>
          <a:prstGeom prst="rect">
            <a:avLst/>
          </a:prstGeom>
          <a:noFill/>
        </p:spPr>
        <p:txBody>
          <a:bodyPr wrap="square" rtlCol="0">
            <a:spAutoFit/>
          </a:bodyPr>
          <a:lstStyle/>
          <a:p>
            <a:pPr fontAlgn="base">
              <a:lnSpc>
                <a:spcPts val="10000"/>
              </a:lnSpc>
            </a:pPr>
            <a:r>
              <a:rPr lang="zh-CN" altLang="en-US" sz="36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目录</a:t>
            </a:r>
            <a:r>
              <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/Contents</a:t>
            </a:r>
          </a:p>
        </p:txBody>
      </p:sp>
      <p:sp>
        <p:nvSpPr>
          <p:cNvPr id="28" name="TextBox 10">
            <a:extLst>
              <a:ext uri="{FF2B5EF4-FFF2-40B4-BE49-F238E27FC236}">
                <a16:creationId xmlns:a16="http://schemas.microsoft.com/office/drawing/2014/main" id="{649E7051-28C7-B842-19E2-45A53F490DCA}"/>
              </a:ext>
            </a:extLst>
          </p:cNvPr>
          <p:cNvSpPr txBox="1"/>
          <p:nvPr/>
        </p:nvSpPr>
        <p:spPr>
          <a:xfrm>
            <a:off x="3554169" y="2016967"/>
            <a:ext cx="1073245" cy="2657138"/>
          </a:xfrm>
          <a:prstGeom prst="rect">
            <a:avLst/>
          </a:prstGeom>
          <a:noFill/>
        </p:spPr>
        <p:txBody>
          <a:bodyPr wrap="square" rtlCol="0">
            <a:spAutoFit/>
          </a:bodyPr>
          <a:lstStyle>
            <a:defPPr>
              <a:defRPr lang="en-US"/>
            </a:defPPr>
            <a:lvl1pPr fontAlgn="base">
              <a:lnSpc>
                <a:spcPts val="10000"/>
              </a:lnSpc>
              <a:defRPr sz="36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r>
              <a:rPr lang="zh-CN" altLang="en-US" sz="1800" dirty="0"/>
              <a:t>章节二</a:t>
            </a:r>
            <a:endParaRPr lang="en-US" altLang="zh-CN" sz="1800" dirty="0"/>
          </a:p>
          <a:p>
            <a:endParaRPr lang="en-US" sz="1800" dirty="0"/>
          </a:p>
        </p:txBody>
      </p:sp>
      <p:sp>
        <p:nvSpPr>
          <p:cNvPr id="29" name="TextBox 11">
            <a:extLst>
              <a:ext uri="{FF2B5EF4-FFF2-40B4-BE49-F238E27FC236}">
                <a16:creationId xmlns:a16="http://schemas.microsoft.com/office/drawing/2014/main" id="{716E0CE5-FAAC-BBB4-12FA-359C56742C85}"/>
              </a:ext>
            </a:extLst>
          </p:cNvPr>
          <p:cNvSpPr txBox="1"/>
          <p:nvPr/>
        </p:nvSpPr>
        <p:spPr>
          <a:xfrm>
            <a:off x="3566869" y="3196791"/>
            <a:ext cx="2310069" cy="830997"/>
          </a:xfrm>
          <a:prstGeom prst="rect">
            <a:avLst/>
          </a:prstGeom>
          <a:noFill/>
        </p:spPr>
        <p:txBody>
          <a:bodyPr wrap="square" rtlCol="0">
            <a:spAutoFit/>
          </a:bodyPr>
          <a:lstStyle>
            <a:defPPr>
              <a:defRPr lang="en-US"/>
            </a:defPPr>
            <a:lvl1pPr fontAlgn="base">
              <a:lnSpc>
                <a:spcPts val="10000"/>
              </a:lnSpc>
              <a:defRPr>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pPr algn="just">
              <a:lnSpc>
                <a:spcPct val="100000"/>
              </a:lnSpc>
            </a:pPr>
            <a:r>
              <a:rPr lang="zh-CN" altLang="zh-CN" sz="1600" dirty="0"/>
              <a:t>评估指标体系中“质量保障”与“学生发展”与我的工作息息相关</a:t>
            </a:r>
          </a:p>
        </p:txBody>
      </p:sp>
      <p:sp>
        <p:nvSpPr>
          <p:cNvPr id="30" name="TextBox 10">
            <a:extLst>
              <a:ext uri="{FF2B5EF4-FFF2-40B4-BE49-F238E27FC236}">
                <a16:creationId xmlns:a16="http://schemas.microsoft.com/office/drawing/2014/main" id="{649E7051-28C7-B842-19E2-45A53F490DCA}"/>
              </a:ext>
            </a:extLst>
          </p:cNvPr>
          <p:cNvSpPr txBox="1"/>
          <p:nvPr/>
        </p:nvSpPr>
        <p:spPr>
          <a:xfrm>
            <a:off x="6573459" y="3385607"/>
            <a:ext cx="2335470" cy="2657138"/>
          </a:xfrm>
          <a:prstGeom prst="rect">
            <a:avLst/>
          </a:prstGeom>
          <a:noFill/>
        </p:spPr>
        <p:txBody>
          <a:bodyPr wrap="square" rtlCol="0">
            <a:spAutoFit/>
          </a:bodyPr>
          <a:lstStyle>
            <a:defPPr>
              <a:defRPr lang="en-US"/>
            </a:defPPr>
            <a:lvl1pPr fontAlgn="base">
              <a:lnSpc>
                <a:spcPts val="10000"/>
              </a:lnSpc>
              <a:defRPr sz="36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r>
              <a:rPr lang="zh-CN" altLang="en-US" sz="1800" dirty="0"/>
              <a:t>章节三</a:t>
            </a:r>
            <a:endParaRPr lang="en-US" altLang="zh-CN" sz="1800" dirty="0"/>
          </a:p>
          <a:p>
            <a:endParaRPr lang="en-US" sz="1800" dirty="0"/>
          </a:p>
        </p:txBody>
      </p:sp>
      <p:sp>
        <p:nvSpPr>
          <p:cNvPr id="31" name="TextBox 11">
            <a:extLst>
              <a:ext uri="{FF2B5EF4-FFF2-40B4-BE49-F238E27FC236}">
                <a16:creationId xmlns:a16="http://schemas.microsoft.com/office/drawing/2014/main" id="{716E0CE5-FAAC-BBB4-12FA-359C56742C85}"/>
              </a:ext>
            </a:extLst>
          </p:cNvPr>
          <p:cNvSpPr txBox="1"/>
          <p:nvPr/>
        </p:nvSpPr>
        <p:spPr>
          <a:xfrm>
            <a:off x="6586159" y="4565431"/>
            <a:ext cx="2310069" cy="830997"/>
          </a:xfrm>
          <a:prstGeom prst="rect">
            <a:avLst/>
          </a:prstGeom>
          <a:noFill/>
        </p:spPr>
        <p:txBody>
          <a:bodyPr wrap="square" rtlCol="0">
            <a:spAutoFit/>
          </a:bodyPr>
          <a:lstStyle>
            <a:defPPr>
              <a:defRPr lang="en-US"/>
            </a:defPPr>
            <a:lvl1pPr fontAlgn="base">
              <a:lnSpc>
                <a:spcPts val="10000"/>
              </a:lnSpc>
              <a:defRPr>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pPr algn="just">
              <a:lnSpc>
                <a:spcPct val="100000"/>
              </a:lnSpc>
            </a:pPr>
            <a:r>
              <a:rPr lang="zh-CN" altLang="zh-CN" sz="1600" dirty="0"/>
              <a:t>评估指标体系中“质量保障”与“学生发展”与我的工作息息相关</a:t>
            </a:r>
          </a:p>
        </p:txBody>
      </p:sp>
      <p:sp>
        <p:nvSpPr>
          <p:cNvPr id="33" name="TextBox 10">
            <a:extLst>
              <a:ext uri="{FF2B5EF4-FFF2-40B4-BE49-F238E27FC236}">
                <a16:creationId xmlns:a16="http://schemas.microsoft.com/office/drawing/2014/main" id="{649E7051-28C7-B842-19E2-45A53F490DCA}"/>
              </a:ext>
            </a:extLst>
          </p:cNvPr>
          <p:cNvSpPr txBox="1"/>
          <p:nvPr/>
        </p:nvSpPr>
        <p:spPr>
          <a:xfrm>
            <a:off x="9439315" y="2034142"/>
            <a:ext cx="1073245" cy="2657138"/>
          </a:xfrm>
          <a:prstGeom prst="rect">
            <a:avLst/>
          </a:prstGeom>
          <a:noFill/>
        </p:spPr>
        <p:txBody>
          <a:bodyPr wrap="square" rtlCol="0">
            <a:spAutoFit/>
          </a:bodyPr>
          <a:lstStyle>
            <a:defPPr>
              <a:defRPr lang="en-US"/>
            </a:defPPr>
            <a:lvl1pPr fontAlgn="base">
              <a:lnSpc>
                <a:spcPts val="10000"/>
              </a:lnSpc>
              <a:defRPr sz="36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r>
              <a:rPr lang="zh-CN" altLang="en-US" sz="1800" dirty="0"/>
              <a:t>章节四</a:t>
            </a:r>
            <a:endParaRPr lang="en-US" altLang="zh-CN" sz="1800" dirty="0"/>
          </a:p>
          <a:p>
            <a:endParaRPr lang="en-US" sz="1800" dirty="0"/>
          </a:p>
        </p:txBody>
      </p:sp>
      <p:sp>
        <p:nvSpPr>
          <p:cNvPr id="34" name="TextBox 11">
            <a:extLst>
              <a:ext uri="{FF2B5EF4-FFF2-40B4-BE49-F238E27FC236}">
                <a16:creationId xmlns:a16="http://schemas.microsoft.com/office/drawing/2014/main" id="{716E0CE5-FAAC-BBB4-12FA-359C56742C85}"/>
              </a:ext>
            </a:extLst>
          </p:cNvPr>
          <p:cNvSpPr txBox="1"/>
          <p:nvPr/>
        </p:nvSpPr>
        <p:spPr>
          <a:xfrm>
            <a:off x="9452015" y="3213966"/>
            <a:ext cx="2310069" cy="830997"/>
          </a:xfrm>
          <a:prstGeom prst="rect">
            <a:avLst/>
          </a:prstGeom>
          <a:noFill/>
        </p:spPr>
        <p:txBody>
          <a:bodyPr wrap="square" rtlCol="0">
            <a:spAutoFit/>
          </a:bodyPr>
          <a:lstStyle>
            <a:defPPr>
              <a:defRPr lang="en-US"/>
            </a:defPPr>
            <a:lvl1pPr fontAlgn="base">
              <a:lnSpc>
                <a:spcPts val="10000"/>
              </a:lnSpc>
              <a:defRPr>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pPr algn="just">
              <a:lnSpc>
                <a:spcPct val="100000"/>
              </a:lnSpc>
            </a:pPr>
            <a:r>
              <a:rPr lang="zh-CN" altLang="zh-CN" sz="1600" dirty="0"/>
              <a:t>评估指标体系中“质量保障”与“学生发展”与我的工作息息相关</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 y="2268296"/>
            <a:ext cx="2706859" cy="2572735"/>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301" y="3795579"/>
            <a:ext cx="2987299" cy="2572735"/>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630" y="2268297"/>
            <a:ext cx="2987299" cy="2572735"/>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9434" y="3800662"/>
            <a:ext cx="3072650" cy="2572735"/>
          </a:xfrm>
          <a:prstGeom prst="rect">
            <a:avLst/>
          </a:prstGeom>
        </p:spPr>
      </p:pic>
    </p:spTree>
    <p:extLst>
      <p:ext uri="{BB962C8B-B14F-4D97-AF65-F5344CB8AC3E}">
        <p14:creationId xmlns:p14="http://schemas.microsoft.com/office/powerpoint/2010/main" val="210038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EA83476-E83A-A636-5CD6-A9E09E80B3DB}"/>
              </a:ext>
            </a:extLst>
          </p:cNvPr>
          <p:cNvSpPr>
            <a:spLocks noGrp="1"/>
          </p:cNvSpPr>
          <p:nvPr>
            <p:ph type="pic" sz="quarter" idx="15"/>
          </p:nvPr>
        </p:nvSpPr>
        <p:spPr/>
      </p:sp>
      <p:sp>
        <p:nvSpPr>
          <p:cNvPr id="2" name="Rectangle 1">
            <a:extLst>
              <a:ext uri="{FF2B5EF4-FFF2-40B4-BE49-F238E27FC236}">
                <a16:creationId xmlns:a16="http://schemas.microsoft.com/office/drawing/2014/main" id="{2A9B65FA-7D89-1E99-61BE-2C1FEDC73399}"/>
              </a:ext>
            </a:extLst>
          </p:cNvPr>
          <p:cNvSpPr/>
          <p:nvPr/>
        </p:nvSpPr>
        <p:spPr>
          <a:xfrm>
            <a:off x="7029450" y="2776030"/>
            <a:ext cx="355600" cy="13059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88EE37-5594-FF17-D566-89E7BBE72D19}"/>
              </a:ext>
            </a:extLst>
          </p:cNvPr>
          <p:cNvSpPr txBox="1"/>
          <p:nvPr/>
        </p:nvSpPr>
        <p:spPr>
          <a:xfrm>
            <a:off x="733534" y="643637"/>
            <a:ext cx="2350488" cy="307777"/>
          </a:xfrm>
          <a:prstGeom prst="rect">
            <a:avLst/>
          </a:prstGeom>
          <a:noFill/>
        </p:spPr>
        <p:txBody>
          <a:bodyPr wrap="square" rtlCol="0">
            <a:spAutoFit/>
          </a:bodyPr>
          <a:lstStyle>
            <a:defPPr>
              <a:defRPr lang="en-US"/>
            </a:defPPr>
            <a:lvl1pPr>
              <a:defRPr sz="2200" i="0">
                <a:effectLst/>
                <a:latin typeface="微软雅黑" panose="020B0503020204020204" pitchFamily="34" charset="-122"/>
                <a:ea typeface="微软雅黑" panose="020B0503020204020204" pitchFamily="34" charset="-122"/>
                <a:cs typeface="Inter" panose="02000503000000020004" pitchFamily="50" charset="0"/>
              </a:defRPr>
            </a:lvl1pPr>
          </a:lstStyle>
          <a:p>
            <a:r>
              <a:rPr lang="en-US" altLang="zh-CN" sz="1400" dirty="0"/>
              <a:t>Xi'an Eurasia University</a:t>
            </a:r>
            <a:endParaRPr lang="en-US" sz="1400" dirty="0"/>
          </a:p>
        </p:txBody>
      </p:sp>
      <p:sp>
        <p:nvSpPr>
          <p:cNvPr id="4" name="TextBox 3">
            <a:extLst>
              <a:ext uri="{FF2B5EF4-FFF2-40B4-BE49-F238E27FC236}">
                <a16:creationId xmlns:a16="http://schemas.microsoft.com/office/drawing/2014/main" id="{7FD627A9-8742-1E16-EE5D-0AEAFF9FD0CF}"/>
              </a:ext>
            </a:extLst>
          </p:cNvPr>
          <p:cNvSpPr txBox="1"/>
          <p:nvPr/>
        </p:nvSpPr>
        <p:spPr>
          <a:xfrm>
            <a:off x="708135" y="2875430"/>
            <a:ext cx="5140216" cy="1346907"/>
          </a:xfrm>
          <a:prstGeom prst="rect">
            <a:avLst/>
          </a:prstGeom>
          <a:noFill/>
        </p:spPr>
        <p:txBody>
          <a:bodyPr wrap="square" rtlCol="0">
            <a:spAutoFit/>
          </a:bodyPr>
          <a:lstStyle/>
          <a:p>
            <a:pPr fontAlgn="base">
              <a:lnSpc>
                <a:spcPct val="150000"/>
              </a:lnSpc>
            </a:pP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根据《西安欧亚学院课程教学管理规范》，双语教学课程应有（</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A</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）以上学时采用外语讲授，学校鼓励有条件的课程以外语讲授为主，对部分重点和难点内容可采用中文讲授，以避免由于语言问题影响知识点的理解与掌握。</a:t>
            </a:r>
            <a:endParaRPr lang="en-US"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endParaRPr>
          </a:p>
        </p:txBody>
      </p:sp>
      <p:sp>
        <p:nvSpPr>
          <p:cNvPr id="5" name="TextBox 4">
            <a:extLst>
              <a:ext uri="{FF2B5EF4-FFF2-40B4-BE49-F238E27FC236}">
                <a16:creationId xmlns:a16="http://schemas.microsoft.com/office/drawing/2014/main" id="{D5DFE8AA-C87F-792B-2565-D2055694CF2B}"/>
              </a:ext>
            </a:extLst>
          </p:cNvPr>
          <p:cNvSpPr txBox="1"/>
          <p:nvPr/>
        </p:nvSpPr>
        <p:spPr>
          <a:xfrm>
            <a:off x="756268" y="4389830"/>
            <a:ext cx="5339732" cy="1323439"/>
          </a:xfrm>
          <a:prstGeom prst="rect">
            <a:avLst/>
          </a:prstGeom>
          <a:noFill/>
        </p:spPr>
        <p:txBody>
          <a:bodyPr wrap="square" rtlCol="0">
            <a:spAutoFit/>
          </a:bodyPr>
          <a:lstStyle/>
          <a:p>
            <a:pPr>
              <a:lnSpc>
                <a:spcPts val="1600"/>
              </a:lnSpc>
            </a:pPr>
            <a:r>
              <a:rPr 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Inter" panose="02000503000000020004" pitchFamily="50"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normal distribution of letters, as opposed to using 'Content here, content here', making it look like readable English.</a:t>
            </a:r>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50098"/>
          <a:stretch/>
        </p:blipFill>
        <p:spPr>
          <a:xfrm>
            <a:off x="7148945" y="656823"/>
            <a:ext cx="4414724" cy="5544348"/>
          </a:xfrm>
          <a:prstGeom prst="rect">
            <a:avLst/>
          </a:prstGeom>
        </p:spPr>
      </p:pic>
    </p:spTree>
    <p:extLst>
      <p:ext uri="{BB962C8B-B14F-4D97-AF65-F5344CB8AC3E}">
        <p14:creationId xmlns:p14="http://schemas.microsoft.com/office/powerpoint/2010/main" val="186734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12511" b="3760"/>
          <a:stretch/>
        </p:blipFill>
        <p:spPr>
          <a:xfrm>
            <a:off x="7148945" y="660400"/>
            <a:ext cx="4414723" cy="5544629"/>
          </a:xfrm>
          <a:prstGeom prst="rect">
            <a:avLst/>
          </a:prstGeom>
        </p:spPr>
      </p:pic>
      <p:sp>
        <p:nvSpPr>
          <p:cNvPr id="2" name="Rectangle 1">
            <a:extLst>
              <a:ext uri="{FF2B5EF4-FFF2-40B4-BE49-F238E27FC236}">
                <a16:creationId xmlns:a16="http://schemas.microsoft.com/office/drawing/2014/main" id="{2A9B65FA-7D89-1E99-61BE-2C1FEDC73399}"/>
              </a:ext>
            </a:extLst>
          </p:cNvPr>
          <p:cNvSpPr/>
          <p:nvPr/>
        </p:nvSpPr>
        <p:spPr>
          <a:xfrm>
            <a:off x="7029450" y="2776030"/>
            <a:ext cx="355600" cy="13059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85"/>
              </a:solidFill>
            </a:endParaRPr>
          </a:p>
        </p:txBody>
      </p:sp>
      <p:sp>
        <p:nvSpPr>
          <p:cNvPr id="3" name="TextBox 2">
            <a:extLst>
              <a:ext uri="{FF2B5EF4-FFF2-40B4-BE49-F238E27FC236}">
                <a16:creationId xmlns:a16="http://schemas.microsoft.com/office/drawing/2014/main" id="{2B88EE37-5594-FF17-D566-89E7BBE72D19}"/>
              </a:ext>
            </a:extLst>
          </p:cNvPr>
          <p:cNvSpPr txBox="1"/>
          <p:nvPr/>
        </p:nvSpPr>
        <p:spPr>
          <a:xfrm>
            <a:off x="733534" y="643637"/>
            <a:ext cx="2350488" cy="307777"/>
          </a:xfrm>
          <a:prstGeom prst="rect">
            <a:avLst/>
          </a:prstGeom>
          <a:noFill/>
        </p:spPr>
        <p:txBody>
          <a:bodyPr wrap="square" rtlCol="0">
            <a:spAutoFit/>
          </a:bodyPr>
          <a:lstStyle>
            <a:defPPr>
              <a:defRPr lang="en-US"/>
            </a:defPPr>
            <a:lvl1pPr>
              <a:defRPr sz="2200" i="0">
                <a:effectLst/>
                <a:latin typeface="微软雅黑" panose="020B0503020204020204" pitchFamily="34" charset="-122"/>
                <a:ea typeface="微软雅黑" panose="020B0503020204020204" pitchFamily="34" charset="-122"/>
                <a:cs typeface="Inter" panose="02000503000000020004" pitchFamily="50" charset="0"/>
              </a:defRPr>
            </a:lvl1pPr>
          </a:lstStyle>
          <a:p>
            <a:r>
              <a:rPr lang="en-US" altLang="zh-CN" sz="1400" dirty="0"/>
              <a:t>Xi'an Eurasia University</a:t>
            </a:r>
            <a:endParaRPr lang="en-US" sz="1400" dirty="0"/>
          </a:p>
        </p:txBody>
      </p:sp>
      <p:sp>
        <p:nvSpPr>
          <p:cNvPr id="4" name="TextBox 3">
            <a:extLst>
              <a:ext uri="{FF2B5EF4-FFF2-40B4-BE49-F238E27FC236}">
                <a16:creationId xmlns:a16="http://schemas.microsoft.com/office/drawing/2014/main" id="{7FD627A9-8742-1E16-EE5D-0AEAFF9FD0CF}"/>
              </a:ext>
            </a:extLst>
          </p:cNvPr>
          <p:cNvSpPr txBox="1"/>
          <p:nvPr/>
        </p:nvSpPr>
        <p:spPr>
          <a:xfrm>
            <a:off x="708135" y="2875430"/>
            <a:ext cx="5140216" cy="1346907"/>
          </a:xfrm>
          <a:prstGeom prst="rect">
            <a:avLst/>
          </a:prstGeom>
          <a:noFill/>
        </p:spPr>
        <p:txBody>
          <a:bodyPr wrap="square" rtlCol="0">
            <a:spAutoFit/>
          </a:bodyPr>
          <a:lstStyle/>
          <a:p>
            <a:pPr fontAlgn="base">
              <a:lnSpc>
                <a:spcPct val="150000"/>
              </a:lnSpc>
            </a:pP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根据《西安欧亚学院课程教学管理规范》，双语教学课程应有（</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A</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）以上学时采用外语讲授，学校鼓励有条件的课程以外语讲授为主，对部分重点和难点内容可采用中文讲授，以避免由于语言问题影响知识点的理解与掌握。</a:t>
            </a:r>
            <a:endParaRPr lang="en-US"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endParaRPr>
          </a:p>
        </p:txBody>
      </p:sp>
      <p:sp>
        <p:nvSpPr>
          <p:cNvPr id="5" name="TextBox 4">
            <a:extLst>
              <a:ext uri="{FF2B5EF4-FFF2-40B4-BE49-F238E27FC236}">
                <a16:creationId xmlns:a16="http://schemas.microsoft.com/office/drawing/2014/main" id="{D5DFE8AA-C87F-792B-2565-D2055694CF2B}"/>
              </a:ext>
            </a:extLst>
          </p:cNvPr>
          <p:cNvSpPr txBox="1"/>
          <p:nvPr/>
        </p:nvSpPr>
        <p:spPr>
          <a:xfrm>
            <a:off x="756268" y="4389830"/>
            <a:ext cx="5339732" cy="1323439"/>
          </a:xfrm>
          <a:prstGeom prst="rect">
            <a:avLst/>
          </a:prstGeom>
          <a:noFill/>
        </p:spPr>
        <p:txBody>
          <a:bodyPr wrap="square" rtlCol="0">
            <a:spAutoFit/>
          </a:bodyPr>
          <a:lstStyle/>
          <a:p>
            <a:pPr>
              <a:lnSpc>
                <a:spcPts val="1600"/>
              </a:lnSpc>
            </a:pPr>
            <a:r>
              <a:rPr 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Inter" panose="02000503000000020004" pitchFamily="50"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normal distribution of letters, as opposed to using 'Content here, content here', making it look like readable English.</a:t>
            </a:r>
          </a:p>
        </p:txBody>
      </p:sp>
    </p:spTree>
    <p:extLst>
      <p:ext uri="{BB962C8B-B14F-4D97-AF65-F5344CB8AC3E}">
        <p14:creationId xmlns:p14="http://schemas.microsoft.com/office/powerpoint/2010/main" val="133209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12404" b="3673"/>
          <a:stretch/>
        </p:blipFill>
        <p:spPr>
          <a:xfrm>
            <a:off x="7148944" y="647700"/>
            <a:ext cx="4414723" cy="5557330"/>
          </a:xfrm>
          <a:prstGeom prst="rect">
            <a:avLst/>
          </a:prstGeom>
        </p:spPr>
      </p:pic>
      <p:sp>
        <p:nvSpPr>
          <p:cNvPr id="2" name="Rectangle 1">
            <a:extLst>
              <a:ext uri="{FF2B5EF4-FFF2-40B4-BE49-F238E27FC236}">
                <a16:creationId xmlns:a16="http://schemas.microsoft.com/office/drawing/2014/main" id="{2A9B65FA-7D89-1E99-61BE-2C1FEDC73399}"/>
              </a:ext>
            </a:extLst>
          </p:cNvPr>
          <p:cNvSpPr/>
          <p:nvPr/>
        </p:nvSpPr>
        <p:spPr>
          <a:xfrm>
            <a:off x="7029450" y="2776030"/>
            <a:ext cx="355600" cy="13059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88EE37-5594-FF17-D566-89E7BBE72D19}"/>
              </a:ext>
            </a:extLst>
          </p:cNvPr>
          <p:cNvSpPr txBox="1"/>
          <p:nvPr/>
        </p:nvSpPr>
        <p:spPr>
          <a:xfrm>
            <a:off x="733534" y="643637"/>
            <a:ext cx="2350488" cy="307777"/>
          </a:xfrm>
          <a:prstGeom prst="rect">
            <a:avLst/>
          </a:prstGeom>
          <a:noFill/>
        </p:spPr>
        <p:txBody>
          <a:bodyPr wrap="square" rtlCol="0">
            <a:spAutoFit/>
          </a:bodyPr>
          <a:lstStyle>
            <a:defPPr>
              <a:defRPr lang="en-US"/>
            </a:defPPr>
            <a:lvl1pPr>
              <a:defRPr sz="2200" i="0">
                <a:effectLst/>
                <a:latin typeface="微软雅黑" panose="020B0503020204020204" pitchFamily="34" charset="-122"/>
                <a:ea typeface="微软雅黑" panose="020B0503020204020204" pitchFamily="34" charset="-122"/>
                <a:cs typeface="Inter" panose="02000503000000020004" pitchFamily="50" charset="0"/>
              </a:defRPr>
            </a:lvl1pPr>
          </a:lstStyle>
          <a:p>
            <a:r>
              <a:rPr lang="en-US" altLang="zh-CN" sz="1400" dirty="0"/>
              <a:t>Xi'an Eurasia University</a:t>
            </a:r>
            <a:endParaRPr lang="en-US" sz="1400" dirty="0"/>
          </a:p>
        </p:txBody>
      </p:sp>
      <p:sp>
        <p:nvSpPr>
          <p:cNvPr id="4" name="TextBox 3">
            <a:extLst>
              <a:ext uri="{FF2B5EF4-FFF2-40B4-BE49-F238E27FC236}">
                <a16:creationId xmlns:a16="http://schemas.microsoft.com/office/drawing/2014/main" id="{7FD627A9-8742-1E16-EE5D-0AEAFF9FD0CF}"/>
              </a:ext>
            </a:extLst>
          </p:cNvPr>
          <p:cNvSpPr txBox="1"/>
          <p:nvPr/>
        </p:nvSpPr>
        <p:spPr>
          <a:xfrm>
            <a:off x="708135" y="2875430"/>
            <a:ext cx="5140216" cy="1346907"/>
          </a:xfrm>
          <a:prstGeom prst="rect">
            <a:avLst/>
          </a:prstGeom>
          <a:noFill/>
        </p:spPr>
        <p:txBody>
          <a:bodyPr wrap="square" rtlCol="0">
            <a:spAutoFit/>
          </a:bodyPr>
          <a:lstStyle/>
          <a:p>
            <a:pPr fontAlgn="base">
              <a:lnSpc>
                <a:spcPct val="150000"/>
              </a:lnSpc>
            </a:pP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根据《西安欧亚学院课程教学管理规范》，双语教学课程应有（</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A</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）以上学时采用外语讲授，学校鼓励有条件的课程以外语讲授为主，对部分重点和难点内容可采用中文讲授，以避免由于语言问题影响知识点的理解与掌握。</a:t>
            </a:r>
            <a:endParaRPr lang="en-US"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endParaRPr>
          </a:p>
        </p:txBody>
      </p:sp>
      <p:sp>
        <p:nvSpPr>
          <p:cNvPr id="5" name="TextBox 4">
            <a:extLst>
              <a:ext uri="{FF2B5EF4-FFF2-40B4-BE49-F238E27FC236}">
                <a16:creationId xmlns:a16="http://schemas.microsoft.com/office/drawing/2014/main" id="{D5DFE8AA-C87F-792B-2565-D2055694CF2B}"/>
              </a:ext>
            </a:extLst>
          </p:cNvPr>
          <p:cNvSpPr txBox="1"/>
          <p:nvPr/>
        </p:nvSpPr>
        <p:spPr>
          <a:xfrm>
            <a:off x="756268" y="4389830"/>
            <a:ext cx="5339732" cy="1323439"/>
          </a:xfrm>
          <a:prstGeom prst="rect">
            <a:avLst/>
          </a:prstGeom>
          <a:noFill/>
        </p:spPr>
        <p:txBody>
          <a:bodyPr wrap="square" rtlCol="0">
            <a:spAutoFit/>
          </a:bodyPr>
          <a:lstStyle/>
          <a:p>
            <a:pPr>
              <a:lnSpc>
                <a:spcPts val="1600"/>
              </a:lnSpc>
            </a:pPr>
            <a:r>
              <a:rPr 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Inter" panose="02000503000000020004" pitchFamily="50"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normal distribution of letters, as opposed to using 'Content here, content here', making it look like readable English.</a:t>
            </a:r>
          </a:p>
        </p:txBody>
      </p:sp>
    </p:spTree>
    <p:extLst>
      <p:ext uri="{BB962C8B-B14F-4D97-AF65-F5344CB8AC3E}">
        <p14:creationId xmlns:p14="http://schemas.microsoft.com/office/powerpoint/2010/main" val="3191767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31279" t="8878" r="20574"/>
          <a:stretch/>
        </p:blipFill>
        <p:spPr>
          <a:xfrm>
            <a:off x="7148943" y="635000"/>
            <a:ext cx="4414723" cy="5570029"/>
          </a:xfrm>
          <a:prstGeom prst="rect">
            <a:avLst/>
          </a:prstGeom>
        </p:spPr>
      </p:pic>
      <p:sp>
        <p:nvSpPr>
          <p:cNvPr id="2" name="Rectangle 1">
            <a:extLst>
              <a:ext uri="{FF2B5EF4-FFF2-40B4-BE49-F238E27FC236}">
                <a16:creationId xmlns:a16="http://schemas.microsoft.com/office/drawing/2014/main" id="{2A9B65FA-7D89-1E99-61BE-2C1FEDC73399}"/>
              </a:ext>
            </a:extLst>
          </p:cNvPr>
          <p:cNvSpPr/>
          <p:nvPr/>
        </p:nvSpPr>
        <p:spPr>
          <a:xfrm>
            <a:off x="7029450" y="2776030"/>
            <a:ext cx="355600" cy="13059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88EE37-5594-FF17-D566-89E7BBE72D19}"/>
              </a:ext>
            </a:extLst>
          </p:cNvPr>
          <p:cNvSpPr txBox="1"/>
          <p:nvPr/>
        </p:nvSpPr>
        <p:spPr>
          <a:xfrm>
            <a:off x="733534" y="643637"/>
            <a:ext cx="2350488" cy="307777"/>
          </a:xfrm>
          <a:prstGeom prst="rect">
            <a:avLst/>
          </a:prstGeom>
          <a:noFill/>
        </p:spPr>
        <p:txBody>
          <a:bodyPr wrap="square" rtlCol="0">
            <a:spAutoFit/>
          </a:bodyPr>
          <a:lstStyle>
            <a:defPPr>
              <a:defRPr lang="en-US"/>
            </a:defPPr>
            <a:lvl1pPr>
              <a:defRPr sz="2200" i="0">
                <a:effectLst/>
                <a:latin typeface="微软雅黑" panose="020B0503020204020204" pitchFamily="34" charset="-122"/>
                <a:ea typeface="微软雅黑" panose="020B0503020204020204" pitchFamily="34" charset="-122"/>
                <a:cs typeface="Inter" panose="02000503000000020004" pitchFamily="50" charset="0"/>
              </a:defRPr>
            </a:lvl1pPr>
          </a:lstStyle>
          <a:p>
            <a:r>
              <a:rPr lang="en-US" altLang="zh-CN" sz="1400" dirty="0"/>
              <a:t>Xi'an Eurasia University</a:t>
            </a:r>
            <a:endParaRPr lang="en-US" sz="1400" dirty="0"/>
          </a:p>
        </p:txBody>
      </p:sp>
      <p:sp>
        <p:nvSpPr>
          <p:cNvPr id="4" name="TextBox 3">
            <a:extLst>
              <a:ext uri="{FF2B5EF4-FFF2-40B4-BE49-F238E27FC236}">
                <a16:creationId xmlns:a16="http://schemas.microsoft.com/office/drawing/2014/main" id="{7FD627A9-8742-1E16-EE5D-0AEAFF9FD0CF}"/>
              </a:ext>
            </a:extLst>
          </p:cNvPr>
          <p:cNvSpPr txBox="1"/>
          <p:nvPr/>
        </p:nvSpPr>
        <p:spPr>
          <a:xfrm>
            <a:off x="708135" y="2875430"/>
            <a:ext cx="5140216" cy="1346907"/>
          </a:xfrm>
          <a:prstGeom prst="rect">
            <a:avLst/>
          </a:prstGeom>
          <a:noFill/>
        </p:spPr>
        <p:txBody>
          <a:bodyPr wrap="square" rtlCol="0">
            <a:spAutoFit/>
          </a:bodyPr>
          <a:lstStyle/>
          <a:p>
            <a:pPr fontAlgn="base">
              <a:lnSpc>
                <a:spcPct val="150000"/>
              </a:lnSpc>
            </a:pP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根据《西安欧亚学院课程教学管理规范》，双语教学课程应有（</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A</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）以上学时采用外语讲授，学校鼓励有条件的课程以外语讲授为主，对部分重点和难点内容可采用中文讲授，以避免由于语言问题影响知识点的理解与掌握。</a:t>
            </a:r>
            <a:endParaRPr lang="en-US"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endParaRPr>
          </a:p>
        </p:txBody>
      </p:sp>
      <p:sp>
        <p:nvSpPr>
          <p:cNvPr id="5" name="TextBox 4">
            <a:extLst>
              <a:ext uri="{FF2B5EF4-FFF2-40B4-BE49-F238E27FC236}">
                <a16:creationId xmlns:a16="http://schemas.microsoft.com/office/drawing/2014/main" id="{D5DFE8AA-C87F-792B-2565-D2055694CF2B}"/>
              </a:ext>
            </a:extLst>
          </p:cNvPr>
          <p:cNvSpPr txBox="1"/>
          <p:nvPr/>
        </p:nvSpPr>
        <p:spPr>
          <a:xfrm>
            <a:off x="756268" y="4389830"/>
            <a:ext cx="5339732" cy="1323439"/>
          </a:xfrm>
          <a:prstGeom prst="rect">
            <a:avLst/>
          </a:prstGeom>
          <a:noFill/>
        </p:spPr>
        <p:txBody>
          <a:bodyPr wrap="square" rtlCol="0">
            <a:spAutoFit/>
          </a:bodyPr>
          <a:lstStyle/>
          <a:p>
            <a:pPr>
              <a:lnSpc>
                <a:spcPts val="1600"/>
              </a:lnSpc>
            </a:pPr>
            <a:r>
              <a:rPr 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Inter" panose="02000503000000020004" pitchFamily="50"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normal distribution of letters, as opposed to using 'Content here, content here', making it look like readable English.</a:t>
            </a:r>
          </a:p>
        </p:txBody>
      </p:sp>
    </p:spTree>
    <p:extLst>
      <p:ext uri="{BB962C8B-B14F-4D97-AF65-F5344CB8AC3E}">
        <p14:creationId xmlns:p14="http://schemas.microsoft.com/office/powerpoint/2010/main" val="1893784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13577" b="2119"/>
          <a:stretch/>
        </p:blipFill>
        <p:spPr>
          <a:xfrm>
            <a:off x="7148943" y="622300"/>
            <a:ext cx="4414723" cy="5582729"/>
          </a:xfrm>
          <a:prstGeom prst="rect">
            <a:avLst/>
          </a:prstGeom>
        </p:spPr>
      </p:pic>
      <p:sp>
        <p:nvSpPr>
          <p:cNvPr id="2" name="Rectangle 1">
            <a:extLst>
              <a:ext uri="{FF2B5EF4-FFF2-40B4-BE49-F238E27FC236}">
                <a16:creationId xmlns:a16="http://schemas.microsoft.com/office/drawing/2014/main" id="{2A9B65FA-7D89-1E99-61BE-2C1FEDC73399}"/>
              </a:ext>
            </a:extLst>
          </p:cNvPr>
          <p:cNvSpPr/>
          <p:nvPr/>
        </p:nvSpPr>
        <p:spPr>
          <a:xfrm>
            <a:off x="7029450" y="2776030"/>
            <a:ext cx="355600" cy="13059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88EE37-5594-FF17-D566-89E7BBE72D19}"/>
              </a:ext>
            </a:extLst>
          </p:cNvPr>
          <p:cNvSpPr txBox="1"/>
          <p:nvPr/>
        </p:nvSpPr>
        <p:spPr>
          <a:xfrm>
            <a:off x="733534" y="643637"/>
            <a:ext cx="2350488" cy="307777"/>
          </a:xfrm>
          <a:prstGeom prst="rect">
            <a:avLst/>
          </a:prstGeom>
          <a:noFill/>
        </p:spPr>
        <p:txBody>
          <a:bodyPr wrap="square" rtlCol="0">
            <a:spAutoFit/>
          </a:bodyPr>
          <a:lstStyle>
            <a:defPPr>
              <a:defRPr lang="en-US"/>
            </a:defPPr>
            <a:lvl1pPr>
              <a:defRPr sz="2200" i="0">
                <a:effectLst/>
                <a:latin typeface="微软雅黑" panose="020B0503020204020204" pitchFamily="34" charset="-122"/>
                <a:ea typeface="微软雅黑" panose="020B0503020204020204" pitchFamily="34" charset="-122"/>
                <a:cs typeface="Inter" panose="02000503000000020004" pitchFamily="50" charset="0"/>
              </a:defRPr>
            </a:lvl1pPr>
          </a:lstStyle>
          <a:p>
            <a:r>
              <a:rPr lang="en-US" altLang="zh-CN" sz="1400" dirty="0"/>
              <a:t>Xi'an Eurasia University</a:t>
            </a:r>
            <a:endParaRPr lang="en-US" sz="1400" dirty="0"/>
          </a:p>
        </p:txBody>
      </p:sp>
      <p:sp>
        <p:nvSpPr>
          <p:cNvPr id="4" name="TextBox 3">
            <a:extLst>
              <a:ext uri="{FF2B5EF4-FFF2-40B4-BE49-F238E27FC236}">
                <a16:creationId xmlns:a16="http://schemas.microsoft.com/office/drawing/2014/main" id="{7FD627A9-8742-1E16-EE5D-0AEAFF9FD0CF}"/>
              </a:ext>
            </a:extLst>
          </p:cNvPr>
          <p:cNvSpPr txBox="1"/>
          <p:nvPr/>
        </p:nvSpPr>
        <p:spPr>
          <a:xfrm>
            <a:off x="708135" y="2875430"/>
            <a:ext cx="5140216" cy="1346907"/>
          </a:xfrm>
          <a:prstGeom prst="rect">
            <a:avLst/>
          </a:prstGeom>
          <a:noFill/>
        </p:spPr>
        <p:txBody>
          <a:bodyPr wrap="square" rtlCol="0">
            <a:spAutoFit/>
          </a:bodyPr>
          <a:lstStyle/>
          <a:p>
            <a:pPr fontAlgn="base">
              <a:lnSpc>
                <a:spcPct val="150000"/>
              </a:lnSpc>
            </a:pP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根据《西安欧亚学院课程教学管理规范》，双语教学课程应有（</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A</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rPr>
              <a:t>）以上学时采用外语讲授，学校鼓励有条件的课程以外语讲授为主，对部分重点和难点内容可采用中文讲授，以避免由于语言问题影响知识点的理解与掌握。</a:t>
            </a:r>
            <a:endParaRPr lang="en-US" sz="1400" dirty="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endParaRPr>
          </a:p>
        </p:txBody>
      </p:sp>
      <p:sp>
        <p:nvSpPr>
          <p:cNvPr id="5" name="TextBox 4">
            <a:extLst>
              <a:ext uri="{FF2B5EF4-FFF2-40B4-BE49-F238E27FC236}">
                <a16:creationId xmlns:a16="http://schemas.microsoft.com/office/drawing/2014/main" id="{D5DFE8AA-C87F-792B-2565-D2055694CF2B}"/>
              </a:ext>
            </a:extLst>
          </p:cNvPr>
          <p:cNvSpPr txBox="1"/>
          <p:nvPr/>
        </p:nvSpPr>
        <p:spPr>
          <a:xfrm>
            <a:off x="756268" y="4389830"/>
            <a:ext cx="5339732" cy="1323439"/>
          </a:xfrm>
          <a:prstGeom prst="rect">
            <a:avLst/>
          </a:prstGeom>
          <a:noFill/>
        </p:spPr>
        <p:txBody>
          <a:bodyPr wrap="square" rtlCol="0">
            <a:spAutoFit/>
          </a:bodyPr>
          <a:lstStyle/>
          <a:p>
            <a:pPr>
              <a:lnSpc>
                <a:spcPts val="1600"/>
              </a:lnSpc>
            </a:pPr>
            <a:r>
              <a:rPr 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Inter" panose="02000503000000020004" pitchFamily="50"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normal distribution of letters, as opposed to using 'Content here, content here', making it look like readable English.</a:t>
            </a:r>
          </a:p>
        </p:txBody>
      </p:sp>
    </p:spTree>
    <p:extLst>
      <p:ext uri="{BB962C8B-B14F-4D97-AF65-F5344CB8AC3E}">
        <p14:creationId xmlns:p14="http://schemas.microsoft.com/office/powerpoint/2010/main" val="559852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6DE63D-2244-285B-D7FE-A3D492EB394F}"/>
              </a:ext>
            </a:extLst>
          </p:cNvPr>
          <p:cNvSpPr txBox="1"/>
          <p:nvPr/>
        </p:nvSpPr>
        <p:spPr>
          <a:xfrm>
            <a:off x="932025" y="1906422"/>
            <a:ext cx="3940923" cy="1163973"/>
          </a:xfrm>
          <a:prstGeom prst="rect">
            <a:avLst/>
          </a:prstGeom>
          <a:noFill/>
        </p:spPr>
        <p:txBody>
          <a:bodyPr wrap="square" rtlCol="0">
            <a:spAutoFit/>
          </a:bodyPr>
          <a:lstStyle>
            <a:defPPr>
              <a:defRPr lang="en-US"/>
            </a:defPPr>
            <a:lvl1pPr fontAlgn="base">
              <a:lnSpc>
                <a:spcPts val="10000"/>
              </a:lnSpc>
              <a:defRPr sz="36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r>
              <a:rPr lang="zh-CN" altLang="zh-CN" dirty="0"/>
              <a:t>三全育人</a:t>
            </a:r>
            <a:endParaRPr lang="en-US" dirty="0"/>
          </a:p>
        </p:txBody>
      </p:sp>
      <p:sp>
        <p:nvSpPr>
          <p:cNvPr id="8" name="TextBox 7">
            <a:extLst>
              <a:ext uri="{FF2B5EF4-FFF2-40B4-BE49-F238E27FC236}">
                <a16:creationId xmlns:a16="http://schemas.microsoft.com/office/drawing/2014/main" id="{30290645-B575-1ED1-4DFA-E037AF293EDB}"/>
              </a:ext>
            </a:extLst>
          </p:cNvPr>
          <p:cNvSpPr txBox="1"/>
          <p:nvPr/>
        </p:nvSpPr>
        <p:spPr>
          <a:xfrm>
            <a:off x="932025" y="3258926"/>
            <a:ext cx="7513252" cy="1670073"/>
          </a:xfrm>
          <a:prstGeom prst="rect">
            <a:avLst/>
          </a:prstGeom>
          <a:noFill/>
        </p:spPr>
        <p:txBody>
          <a:bodyPr wrap="square" rtlCol="0">
            <a:spAutoFit/>
          </a:bodyPr>
          <a:lstStyle>
            <a:defPPr>
              <a:defRPr lang="en-US"/>
            </a:defPPr>
            <a:lvl1pPr fontAlgn="base">
              <a:lnSpc>
                <a:spcPts val="10000"/>
              </a:lnSpc>
              <a:defRPr sz="36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pPr>
              <a:lnSpc>
                <a:spcPct val="150000"/>
              </a:lnSpc>
            </a:pPr>
            <a:r>
              <a:rPr lang="zh-CN" altLang="zh-CN" sz="1400" dirty="0"/>
              <a:t>“三全育人”指“全员”“全过程”“全方位”育人主要工作任务</a:t>
            </a:r>
            <a:r>
              <a:rPr lang="en-US" altLang="zh-CN" sz="1400" dirty="0"/>
              <a:t>:(</a:t>
            </a:r>
            <a:r>
              <a:rPr lang="zh-CN" altLang="zh-CN" sz="1400" dirty="0"/>
              <a:t>一</a:t>
            </a:r>
            <a:r>
              <a:rPr lang="en-US" altLang="zh-CN" sz="1400" dirty="0"/>
              <a:t>)</a:t>
            </a:r>
            <a:r>
              <a:rPr lang="zh-CN" altLang="zh-CN" sz="1400" dirty="0"/>
              <a:t>以新思政观引领全方位育人。全校各个部门、全体教职工要高度重视全方位育人，立足新时代，深入学习贯彻习近平新时代中国特色社会主义思想和党的十九大精神，深入贯穿落实习近平总书记关于加强和改进高校思想政治工作的重要论述，提高政治站位，坚持党对学校思想政治工作和意识形态工作的领导</a:t>
            </a:r>
          </a:p>
        </p:txBody>
      </p:sp>
      <p:sp>
        <p:nvSpPr>
          <p:cNvPr id="13" name="Freeform 5">
            <a:extLst>
              <a:ext uri="{FF2B5EF4-FFF2-40B4-BE49-F238E27FC236}">
                <a16:creationId xmlns:a16="http://schemas.microsoft.com/office/drawing/2014/main" id="{9AD7F3A7-6DDB-5643-89F3-C4F702CA3FCE}"/>
              </a:ext>
            </a:extLst>
          </p:cNvPr>
          <p:cNvSpPr>
            <a:spLocks noEditPoints="1"/>
          </p:cNvSpPr>
          <p:nvPr/>
        </p:nvSpPr>
        <p:spPr bwMode="auto">
          <a:xfrm>
            <a:off x="1019109" y="1734357"/>
            <a:ext cx="465137" cy="381000"/>
          </a:xfrm>
          <a:custGeom>
            <a:avLst/>
            <a:gdLst>
              <a:gd name="T0" fmla="*/ 6 w 121"/>
              <a:gd name="T1" fmla="*/ 86 h 98"/>
              <a:gd name="T2" fmla="*/ 0 w 121"/>
              <a:gd name="T3" fmla="*/ 60 h 98"/>
              <a:gd name="T4" fmla="*/ 10 w 121"/>
              <a:gd name="T5" fmla="*/ 25 h 98"/>
              <a:gd name="T6" fmla="*/ 40 w 121"/>
              <a:gd name="T7" fmla="*/ 0 h 98"/>
              <a:gd name="T8" fmla="*/ 43 w 121"/>
              <a:gd name="T9" fmla="*/ 7 h 98"/>
              <a:gd name="T10" fmla="*/ 22 w 121"/>
              <a:gd name="T11" fmla="*/ 23 h 98"/>
              <a:gd name="T12" fmla="*/ 14 w 121"/>
              <a:gd name="T13" fmla="*/ 45 h 98"/>
              <a:gd name="T14" fmla="*/ 15 w 121"/>
              <a:gd name="T15" fmla="*/ 54 h 98"/>
              <a:gd name="T16" fmla="*/ 29 w 121"/>
              <a:gd name="T17" fmla="*/ 49 h 98"/>
              <a:gd name="T18" fmla="*/ 47 w 121"/>
              <a:gd name="T19" fmla="*/ 55 h 98"/>
              <a:gd name="T20" fmla="*/ 54 w 121"/>
              <a:gd name="T21" fmla="*/ 74 h 98"/>
              <a:gd name="T22" fmla="*/ 47 w 121"/>
              <a:gd name="T23" fmla="*/ 91 h 98"/>
              <a:gd name="T24" fmla="*/ 29 w 121"/>
              <a:gd name="T25" fmla="*/ 98 h 98"/>
              <a:gd name="T26" fmla="*/ 6 w 121"/>
              <a:gd name="T27" fmla="*/ 86 h 98"/>
              <a:gd name="T28" fmla="*/ 73 w 121"/>
              <a:gd name="T29" fmla="*/ 86 h 98"/>
              <a:gd name="T30" fmla="*/ 66 w 121"/>
              <a:gd name="T31" fmla="*/ 60 h 98"/>
              <a:gd name="T32" fmla="*/ 76 w 121"/>
              <a:gd name="T33" fmla="*/ 25 h 98"/>
              <a:gd name="T34" fmla="*/ 106 w 121"/>
              <a:gd name="T35" fmla="*/ 0 h 98"/>
              <a:gd name="T36" fmla="*/ 110 w 121"/>
              <a:gd name="T37" fmla="*/ 7 h 98"/>
              <a:gd name="T38" fmla="*/ 89 w 121"/>
              <a:gd name="T39" fmla="*/ 23 h 98"/>
              <a:gd name="T40" fmla="*/ 80 w 121"/>
              <a:gd name="T41" fmla="*/ 45 h 98"/>
              <a:gd name="T42" fmla="*/ 81 w 121"/>
              <a:gd name="T43" fmla="*/ 54 h 98"/>
              <a:gd name="T44" fmla="*/ 96 w 121"/>
              <a:gd name="T45" fmla="*/ 49 h 98"/>
              <a:gd name="T46" fmla="*/ 113 w 121"/>
              <a:gd name="T47" fmla="*/ 55 h 98"/>
              <a:gd name="T48" fmla="*/ 121 w 121"/>
              <a:gd name="T49" fmla="*/ 74 h 98"/>
              <a:gd name="T50" fmla="*/ 113 w 121"/>
              <a:gd name="T51" fmla="*/ 91 h 98"/>
              <a:gd name="T52" fmla="*/ 96 w 121"/>
              <a:gd name="T53" fmla="*/ 98 h 98"/>
              <a:gd name="T54" fmla="*/ 73 w 121"/>
              <a:gd name="T55" fmla="*/ 8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98">
                <a:moveTo>
                  <a:pt x="6" y="86"/>
                </a:moveTo>
                <a:cubicBezTo>
                  <a:pt x="2" y="79"/>
                  <a:pt x="0" y="70"/>
                  <a:pt x="0" y="60"/>
                </a:cubicBezTo>
                <a:cubicBezTo>
                  <a:pt x="0" y="47"/>
                  <a:pt x="3" y="36"/>
                  <a:pt x="10" y="25"/>
                </a:cubicBezTo>
                <a:cubicBezTo>
                  <a:pt x="16" y="15"/>
                  <a:pt x="26" y="6"/>
                  <a:pt x="40" y="0"/>
                </a:cubicBezTo>
                <a:cubicBezTo>
                  <a:pt x="43" y="7"/>
                  <a:pt x="43" y="7"/>
                  <a:pt x="43" y="7"/>
                </a:cubicBezTo>
                <a:cubicBezTo>
                  <a:pt x="35" y="11"/>
                  <a:pt x="28" y="16"/>
                  <a:pt x="22" y="23"/>
                </a:cubicBezTo>
                <a:cubicBezTo>
                  <a:pt x="17" y="31"/>
                  <a:pt x="14" y="38"/>
                  <a:pt x="14" y="45"/>
                </a:cubicBezTo>
                <a:cubicBezTo>
                  <a:pt x="14" y="49"/>
                  <a:pt x="14" y="51"/>
                  <a:pt x="15" y="54"/>
                </a:cubicBezTo>
                <a:cubicBezTo>
                  <a:pt x="19" y="50"/>
                  <a:pt x="24" y="49"/>
                  <a:pt x="29" y="49"/>
                </a:cubicBezTo>
                <a:cubicBezTo>
                  <a:pt x="36" y="49"/>
                  <a:pt x="42" y="51"/>
                  <a:pt x="47" y="55"/>
                </a:cubicBezTo>
                <a:cubicBezTo>
                  <a:pt x="52" y="60"/>
                  <a:pt x="54" y="66"/>
                  <a:pt x="54" y="74"/>
                </a:cubicBezTo>
                <a:cubicBezTo>
                  <a:pt x="54" y="81"/>
                  <a:pt x="52" y="86"/>
                  <a:pt x="47" y="91"/>
                </a:cubicBezTo>
                <a:cubicBezTo>
                  <a:pt x="42" y="96"/>
                  <a:pt x="36" y="98"/>
                  <a:pt x="29" y="98"/>
                </a:cubicBezTo>
                <a:cubicBezTo>
                  <a:pt x="19" y="98"/>
                  <a:pt x="11" y="94"/>
                  <a:pt x="6" y="86"/>
                </a:cubicBezTo>
                <a:close/>
                <a:moveTo>
                  <a:pt x="73" y="86"/>
                </a:moveTo>
                <a:cubicBezTo>
                  <a:pt x="68" y="79"/>
                  <a:pt x="66" y="70"/>
                  <a:pt x="66" y="60"/>
                </a:cubicBezTo>
                <a:cubicBezTo>
                  <a:pt x="66" y="47"/>
                  <a:pt x="69" y="36"/>
                  <a:pt x="76" y="25"/>
                </a:cubicBezTo>
                <a:cubicBezTo>
                  <a:pt x="83" y="15"/>
                  <a:pt x="93" y="6"/>
                  <a:pt x="106" y="0"/>
                </a:cubicBezTo>
                <a:cubicBezTo>
                  <a:pt x="110" y="7"/>
                  <a:pt x="110" y="7"/>
                  <a:pt x="110" y="7"/>
                </a:cubicBezTo>
                <a:cubicBezTo>
                  <a:pt x="102" y="11"/>
                  <a:pt x="95" y="16"/>
                  <a:pt x="89" y="23"/>
                </a:cubicBezTo>
                <a:cubicBezTo>
                  <a:pt x="83" y="31"/>
                  <a:pt x="80" y="38"/>
                  <a:pt x="80" y="45"/>
                </a:cubicBezTo>
                <a:cubicBezTo>
                  <a:pt x="80" y="49"/>
                  <a:pt x="80" y="51"/>
                  <a:pt x="81" y="54"/>
                </a:cubicBezTo>
                <a:cubicBezTo>
                  <a:pt x="85" y="50"/>
                  <a:pt x="90" y="49"/>
                  <a:pt x="96" y="49"/>
                </a:cubicBezTo>
                <a:cubicBezTo>
                  <a:pt x="103" y="49"/>
                  <a:pt x="109" y="51"/>
                  <a:pt x="113" y="55"/>
                </a:cubicBezTo>
                <a:cubicBezTo>
                  <a:pt x="118" y="60"/>
                  <a:pt x="121" y="66"/>
                  <a:pt x="121" y="74"/>
                </a:cubicBezTo>
                <a:cubicBezTo>
                  <a:pt x="121" y="81"/>
                  <a:pt x="118" y="86"/>
                  <a:pt x="113" y="91"/>
                </a:cubicBezTo>
                <a:cubicBezTo>
                  <a:pt x="109" y="96"/>
                  <a:pt x="103" y="98"/>
                  <a:pt x="96" y="98"/>
                </a:cubicBezTo>
                <a:cubicBezTo>
                  <a:pt x="85" y="98"/>
                  <a:pt x="78" y="94"/>
                  <a:pt x="73" y="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a typeface="微软雅黑" panose="020B0503020204020204" pitchFamily="34" charset="-122"/>
            </a:endParaRPr>
          </a:p>
        </p:txBody>
      </p:sp>
      <p:sp>
        <p:nvSpPr>
          <p:cNvPr id="14" name="Freeform 5">
            <a:extLst>
              <a:ext uri="{FF2B5EF4-FFF2-40B4-BE49-F238E27FC236}">
                <a16:creationId xmlns:a16="http://schemas.microsoft.com/office/drawing/2014/main" id="{6B5DC98E-E8A5-FF8A-2B8E-CF3B1A8FFF5D}"/>
              </a:ext>
            </a:extLst>
          </p:cNvPr>
          <p:cNvSpPr>
            <a:spLocks noEditPoints="1"/>
          </p:cNvSpPr>
          <p:nvPr/>
        </p:nvSpPr>
        <p:spPr bwMode="auto">
          <a:xfrm rot="10800000">
            <a:off x="8445277" y="5117530"/>
            <a:ext cx="465137" cy="381000"/>
          </a:xfrm>
          <a:custGeom>
            <a:avLst/>
            <a:gdLst>
              <a:gd name="T0" fmla="*/ 6 w 121"/>
              <a:gd name="T1" fmla="*/ 86 h 98"/>
              <a:gd name="T2" fmla="*/ 0 w 121"/>
              <a:gd name="T3" fmla="*/ 60 h 98"/>
              <a:gd name="T4" fmla="*/ 10 w 121"/>
              <a:gd name="T5" fmla="*/ 25 h 98"/>
              <a:gd name="T6" fmla="*/ 40 w 121"/>
              <a:gd name="T7" fmla="*/ 0 h 98"/>
              <a:gd name="T8" fmla="*/ 43 w 121"/>
              <a:gd name="T9" fmla="*/ 7 h 98"/>
              <a:gd name="T10" fmla="*/ 22 w 121"/>
              <a:gd name="T11" fmla="*/ 23 h 98"/>
              <a:gd name="T12" fmla="*/ 14 w 121"/>
              <a:gd name="T13" fmla="*/ 45 h 98"/>
              <a:gd name="T14" fmla="*/ 15 w 121"/>
              <a:gd name="T15" fmla="*/ 54 h 98"/>
              <a:gd name="T16" fmla="*/ 29 w 121"/>
              <a:gd name="T17" fmla="*/ 49 h 98"/>
              <a:gd name="T18" fmla="*/ 47 w 121"/>
              <a:gd name="T19" fmla="*/ 55 h 98"/>
              <a:gd name="T20" fmla="*/ 54 w 121"/>
              <a:gd name="T21" fmla="*/ 74 h 98"/>
              <a:gd name="T22" fmla="*/ 47 w 121"/>
              <a:gd name="T23" fmla="*/ 91 h 98"/>
              <a:gd name="T24" fmla="*/ 29 w 121"/>
              <a:gd name="T25" fmla="*/ 98 h 98"/>
              <a:gd name="T26" fmla="*/ 6 w 121"/>
              <a:gd name="T27" fmla="*/ 86 h 98"/>
              <a:gd name="T28" fmla="*/ 73 w 121"/>
              <a:gd name="T29" fmla="*/ 86 h 98"/>
              <a:gd name="T30" fmla="*/ 66 w 121"/>
              <a:gd name="T31" fmla="*/ 60 h 98"/>
              <a:gd name="T32" fmla="*/ 76 w 121"/>
              <a:gd name="T33" fmla="*/ 25 h 98"/>
              <a:gd name="T34" fmla="*/ 106 w 121"/>
              <a:gd name="T35" fmla="*/ 0 h 98"/>
              <a:gd name="T36" fmla="*/ 110 w 121"/>
              <a:gd name="T37" fmla="*/ 7 h 98"/>
              <a:gd name="T38" fmla="*/ 89 w 121"/>
              <a:gd name="T39" fmla="*/ 23 h 98"/>
              <a:gd name="T40" fmla="*/ 80 w 121"/>
              <a:gd name="T41" fmla="*/ 45 h 98"/>
              <a:gd name="T42" fmla="*/ 81 w 121"/>
              <a:gd name="T43" fmla="*/ 54 h 98"/>
              <a:gd name="T44" fmla="*/ 96 w 121"/>
              <a:gd name="T45" fmla="*/ 49 h 98"/>
              <a:gd name="T46" fmla="*/ 113 w 121"/>
              <a:gd name="T47" fmla="*/ 55 h 98"/>
              <a:gd name="T48" fmla="*/ 121 w 121"/>
              <a:gd name="T49" fmla="*/ 74 h 98"/>
              <a:gd name="T50" fmla="*/ 113 w 121"/>
              <a:gd name="T51" fmla="*/ 91 h 98"/>
              <a:gd name="T52" fmla="*/ 96 w 121"/>
              <a:gd name="T53" fmla="*/ 98 h 98"/>
              <a:gd name="T54" fmla="*/ 73 w 121"/>
              <a:gd name="T55" fmla="*/ 8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98">
                <a:moveTo>
                  <a:pt x="6" y="86"/>
                </a:moveTo>
                <a:cubicBezTo>
                  <a:pt x="2" y="79"/>
                  <a:pt x="0" y="70"/>
                  <a:pt x="0" y="60"/>
                </a:cubicBezTo>
                <a:cubicBezTo>
                  <a:pt x="0" y="47"/>
                  <a:pt x="3" y="36"/>
                  <a:pt x="10" y="25"/>
                </a:cubicBezTo>
                <a:cubicBezTo>
                  <a:pt x="16" y="15"/>
                  <a:pt x="26" y="6"/>
                  <a:pt x="40" y="0"/>
                </a:cubicBezTo>
                <a:cubicBezTo>
                  <a:pt x="43" y="7"/>
                  <a:pt x="43" y="7"/>
                  <a:pt x="43" y="7"/>
                </a:cubicBezTo>
                <a:cubicBezTo>
                  <a:pt x="35" y="11"/>
                  <a:pt x="28" y="16"/>
                  <a:pt x="22" y="23"/>
                </a:cubicBezTo>
                <a:cubicBezTo>
                  <a:pt x="17" y="31"/>
                  <a:pt x="14" y="38"/>
                  <a:pt x="14" y="45"/>
                </a:cubicBezTo>
                <a:cubicBezTo>
                  <a:pt x="14" y="49"/>
                  <a:pt x="14" y="51"/>
                  <a:pt x="15" y="54"/>
                </a:cubicBezTo>
                <a:cubicBezTo>
                  <a:pt x="19" y="50"/>
                  <a:pt x="24" y="49"/>
                  <a:pt x="29" y="49"/>
                </a:cubicBezTo>
                <a:cubicBezTo>
                  <a:pt x="36" y="49"/>
                  <a:pt x="42" y="51"/>
                  <a:pt x="47" y="55"/>
                </a:cubicBezTo>
                <a:cubicBezTo>
                  <a:pt x="52" y="60"/>
                  <a:pt x="54" y="66"/>
                  <a:pt x="54" y="74"/>
                </a:cubicBezTo>
                <a:cubicBezTo>
                  <a:pt x="54" y="81"/>
                  <a:pt x="52" y="86"/>
                  <a:pt x="47" y="91"/>
                </a:cubicBezTo>
                <a:cubicBezTo>
                  <a:pt x="42" y="96"/>
                  <a:pt x="36" y="98"/>
                  <a:pt x="29" y="98"/>
                </a:cubicBezTo>
                <a:cubicBezTo>
                  <a:pt x="19" y="98"/>
                  <a:pt x="11" y="94"/>
                  <a:pt x="6" y="86"/>
                </a:cubicBezTo>
                <a:close/>
                <a:moveTo>
                  <a:pt x="73" y="86"/>
                </a:moveTo>
                <a:cubicBezTo>
                  <a:pt x="68" y="79"/>
                  <a:pt x="66" y="70"/>
                  <a:pt x="66" y="60"/>
                </a:cubicBezTo>
                <a:cubicBezTo>
                  <a:pt x="66" y="47"/>
                  <a:pt x="69" y="36"/>
                  <a:pt x="76" y="25"/>
                </a:cubicBezTo>
                <a:cubicBezTo>
                  <a:pt x="83" y="15"/>
                  <a:pt x="93" y="6"/>
                  <a:pt x="106" y="0"/>
                </a:cubicBezTo>
                <a:cubicBezTo>
                  <a:pt x="110" y="7"/>
                  <a:pt x="110" y="7"/>
                  <a:pt x="110" y="7"/>
                </a:cubicBezTo>
                <a:cubicBezTo>
                  <a:pt x="102" y="11"/>
                  <a:pt x="95" y="16"/>
                  <a:pt x="89" y="23"/>
                </a:cubicBezTo>
                <a:cubicBezTo>
                  <a:pt x="83" y="31"/>
                  <a:pt x="80" y="38"/>
                  <a:pt x="80" y="45"/>
                </a:cubicBezTo>
                <a:cubicBezTo>
                  <a:pt x="80" y="49"/>
                  <a:pt x="80" y="51"/>
                  <a:pt x="81" y="54"/>
                </a:cubicBezTo>
                <a:cubicBezTo>
                  <a:pt x="85" y="50"/>
                  <a:pt x="90" y="49"/>
                  <a:pt x="96" y="49"/>
                </a:cubicBezTo>
                <a:cubicBezTo>
                  <a:pt x="103" y="49"/>
                  <a:pt x="109" y="51"/>
                  <a:pt x="113" y="55"/>
                </a:cubicBezTo>
                <a:cubicBezTo>
                  <a:pt x="118" y="60"/>
                  <a:pt x="121" y="66"/>
                  <a:pt x="121" y="74"/>
                </a:cubicBezTo>
                <a:cubicBezTo>
                  <a:pt x="121" y="81"/>
                  <a:pt x="118" y="86"/>
                  <a:pt x="113" y="91"/>
                </a:cubicBezTo>
                <a:cubicBezTo>
                  <a:pt x="109" y="96"/>
                  <a:pt x="103" y="98"/>
                  <a:pt x="96" y="98"/>
                </a:cubicBezTo>
                <a:cubicBezTo>
                  <a:pt x="85" y="98"/>
                  <a:pt x="78" y="94"/>
                  <a:pt x="73" y="8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43316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1">
            <a:extLst>
              <a:ext uri="{FF2B5EF4-FFF2-40B4-BE49-F238E27FC236}">
                <a16:creationId xmlns:a16="http://schemas.microsoft.com/office/drawing/2014/main" id="{3A6499E0-6BBF-123C-4018-D987141E6AF1}"/>
              </a:ext>
            </a:extLst>
          </p:cNvPr>
          <p:cNvSpPr txBox="1"/>
          <p:nvPr/>
        </p:nvSpPr>
        <p:spPr>
          <a:xfrm>
            <a:off x="226694" y="6409597"/>
            <a:ext cx="5814057" cy="282834"/>
          </a:xfrm>
          <a:prstGeom prst="rect">
            <a:avLst/>
          </a:prstGeom>
          <a:noFill/>
        </p:spPr>
        <p:txBody>
          <a:bodyPr wrap="square" rtlCol="0">
            <a:spAutoFit/>
          </a:bodyPr>
          <a:lstStyle/>
          <a:p>
            <a:pPr>
              <a:lnSpc>
                <a:spcPts val="1600"/>
              </a:lnSpc>
            </a:pPr>
            <a:r>
              <a:rPr lang="zh-CN" altLang="en-US" sz="1100">
                <a:latin typeface="微软雅黑" panose="020B0503020204020204" pitchFamily="34" charset="-122"/>
                <a:ea typeface="微软雅黑" panose="020B0503020204020204" pitchFamily="34" charset="-122"/>
                <a:cs typeface="Inter" panose="02000503000000020004" pitchFamily="50" charset="0"/>
              </a:rPr>
              <a:t>以评促建  以评促改  以评促管  以评促强</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cs typeface="Inter" panose="02000503000000020004" pitchFamily="50" charset="0"/>
            </a:endParaRPr>
          </a:p>
        </p:txBody>
      </p:sp>
      <p:pic>
        <p:nvPicPr>
          <p:cNvPr id="18" name="图片 17">
            <a:extLst>
              <a:ext uri="{FF2B5EF4-FFF2-40B4-BE49-F238E27FC236}">
                <a16:creationId xmlns:a16="http://schemas.microsoft.com/office/drawing/2014/main" id="{89058E27-8511-4961-9C12-8D92B395F8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6" t="67778" r="-5082" b="-5639"/>
          <a:stretch/>
        </p:blipFill>
        <p:spPr>
          <a:xfrm>
            <a:off x="328712" y="237397"/>
            <a:ext cx="1078415" cy="356599"/>
          </a:xfrm>
          <a:prstGeom prst="rect">
            <a:avLst/>
          </a:prstGeom>
        </p:spPr>
      </p:pic>
      <p:cxnSp>
        <p:nvCxnSpPr>
          <p:cNvPr id="3" name="直接连接符 2"/>
          <p:cNvCxnSpPr/>
          <p:nvPr/>
        </p:nvCxnSpPr>
        <p:spPr>
          <a:xfrm>
            <a:off x="3556000" y="6565900"/>
            <a:ext cx="805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0549890" y="323393"/>
            <a:ext cx="1261884" cy="1061829"/>
          </a:xfrm>
          <a:prstGeom prst="rect">
            <a:avLst/>
          </a:prstGeom>
          <a:noFill/>
        </p:spPr>
        <p:txBody>
          <a:bodyPr wrap="square" rtlCol="0">
            <a:spAutoFit/>
          </a:bodyPr>
          <a:lstStyle>
            <a:defPPr>
              <a:defRPr lang="en-US"/>
            </a:defPPr>
            <a:lvl1pPr fontAlgn="base">
              <a:lnSpc>
                <a:spcPct val="150000"/>
              </a:lnSpc>
              <a:defRPr sz="1400">
                <a:solidFill>
                  <a:schemeClr val="tx1">
                    <a:lumMod val="85000"/>
                    <a:lumOff val="15000"/>
                  </a:schemeClr>
                </a:solidFill>
                <a:latin typeface="微软雅黑" panose="020B0503020204020204" pitchFamily="34" charset="-122"/>
                <a:ea typeface="微软雅黑" panose="020B0503020204020204" pitchFamily="34" charset="-122"/>
                <a:cs typeface="Inter Semi Bold" panose="02000703000000020004" pitchFamily="50" charset="0"/>
              </a:defRPr>
            </a:lvl1pPr>
          </a:lstStyle>
          <a:p>
            <a:pPr algn="r"/>
            <a:r>
              <a:rPr lang="zh-CN" altLang="en-US" dirty="0">
                <a:solidFill>
                  <a:schemeClr val="bg1">
                    <a:lumMod val="75000"/>
                  </a:schemeClr>
                </a:solidFill>
                <a:sym typeface="+mn-ea"/>
              </a:rPr>
              <a:t>普通高等学校</a:t>
            </a:r>
          </a:p>
          <a:p>
            <a:pPr algn="r"/>
            <a:r>
              <a:rPr lang="zh-CN" altLang="en-US" dirty="0">
                <a:solidFill>
                  <a:schemeClr val="bg1">
                    <a:lumMod val="75000"/>
                  </a:schemeClr>
                </a:solidFill>
                <a:sym typeface="+mn-ea"/>
              </a:rPr>
              <a:t>本科教育教学</a:t>
            </a:r>
          </a:p>
          <a:p>
            <a:pPr algn="r"/>
            <a:r>
              <a:rPr lang="zh-CN" altLang="en-US" dirty="0">
                <a:solidFill>
                  <a:schemeClr val="bg1">
                    <a:lumMod val="75000"/>
                  </a:schemeClr>
                </a:solidFill>
                <a:sym typeface="+mn-ea"/>
              </a:rPr>
              <a:t>审核评估</a:t>
            </a:r>
          </a:p>
        </p:txBody>
      </p:sp>
    </p:spTree>
    <p:extLst>
      <p:ext uri="{BB962C8B-B14F-4D97-AF65-F5344CB8AC3E}">
        <p14:creationId xmlns:p14="http://schemas.microsoft.com/office/powerpoint/2010/main" val="3151938548"/>
      </p:ext>
    </p:extLst>
  </p:cSld>
  <p:clrMapOvr>
    <a:masterClrMapping/>
  </p:clrMapOvr>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B7ABA2"/>
      </a:accent1>
      <a:accent2>
        <a:srgbClr val="7EBB1A"/>
      </a:accent2>
      <a:accent3>
        <a:srgbClr val="009785"/>
      </a:accent3>
      <a:accent4>
        <a:srgbClr val="7030A0"/>
      </a:accent4>
      <a:accent5>
        <a:srgbClr val="B0B5AC"/>
      </a:accent5>
      <a:accent6>
        <a:srgbClr val="D5D6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13098</TotalTime>
  <Words>873</Words>
  <Application>Microsoft Office PowerPoint</Application>
  <PresentationFormat>宽屏</PresentationFormat>
  <Paragraphs>36</Paragraphs>
  <Slides>9</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9</vt:i4>
      </vt:variant>
    </vt:vector>
  </HeadingPairs>
  <TitlesOfParts>
    <vt:vector size="19" baseType="lpstr">
      <vt:lpstr>Inter</vt:lpstr>
      <vt:lpstr>Inter Semi Bold</vt:lpstr>
      <vt:lpstr>Poppins</vt:lpstr>
      <vt:lpstr>等线</vt:lpstr>
      <vt:lpstr>等线 Light</vt:lpstr>
      <vt:lpstr>微软雅黑</vt:lpstr>
      <vt:lpstr>Arial</vt:lpstr>
      <vt:lpstr>Calibri</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lenovo</cp:lastModifiedBy>
  <cp:revision>158</cp:revision>
  <dcterms:created xsi:type="dcterms:W3CDTF">2021-09-12T15:46:20Z</dcterms:created>
  <dcterms:modified xsi:type="dcterms:W3CDTF">2024-04-17T02:10:05Z</dcterms:modified>
</cp:coreProperties>
</file>