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Lst>
  <p:notesMasterIdLst>
    <p:notesMasterId r:id="rId13"/>
  </p:notesMasterIdLst>
  <p:sldIdLst>
    <p:sldId id="300" r:id="rId3"/>
    <p:sldId id="375" r:id="rId4"/>
    <p:sldId id="301" r:id="rId5"/>
    <p:sldId id="333" r:id="rId6"/>
    <p:sldId id="335" r:id="rId7"/>
    <p:sldId id="377" r:id="rId8"/>
    <p:sldId id="264" r:id="rId9"/>
    <p:sldId id="378" r:id="rId10"/>
    <p:sldId id="374" r:id="rId11"/>
    <p:sldId id="2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D6D7"/>
    <a:srgbClr val="79C8CA"/>
    <a:srgbClr val="221815"/>
    <a:srgbClr val="4A4948"/>
    <a:srgbClr val="D6742A"/>
    <a:srgbClr val="2C94C3"/>
    <a:srgbClr val="DEDAF4"/>
    <a:srgbClr val="E6F0F0"/>
    <a:srgbClr val="E4F1EE"/>
    <a:srgbClr val="101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691" autoAdjust="0"/>
  </p:normalViewPr>
  <p:slideViewPr>
    <p:cSldViewPr snapToGrid="0">
      <p:cViewPr varScale="1">
        <p:scale>
          <a:sx n="108" d="100"/>
          <a:sy n="108" d="100"/>
        </p:scale>
        <p:origin x="654" y="102"/>
      </p:cViewPr>
      <p:guideLst/>
    </p:cSldViewPr>
  </p:slideViewPr>
  <p:notesTextViewPr>
    <p:cViewPr>
      <p:scale>
        <a:sx n="1" d="1"/>
        <a:sy n="1" d="1"/>
      </p:scale>
      <p:origin x="0" y="0"/>
    </p:cViewPr>
  </p:notesTextViewPr>
  <p:sorterViewPr>
    <p:cViewPr>
      <p:scale>
        <a:sx n="66" d="100"/>
        <a:sy n="66" d="100"/>
      </p:scale>
      <p:origin x="0" y="-21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7DC84-894A-45D0-A5D3-1EC477B0B599}" type="datetimeFigureOut">
              <a:rPr lang="zh-CN" altLang="en-US" smtClean="0"/>
              <a:t>2024/4/17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D484B-0FC9-4BDD-A83F-76B16981C5E6}" type="slidenum">
              <a:rPr lang="zh-CN" altLang="en-US" smtClean="0"/>
              <a:t>‹#›</a:t>
            </a:fld>
            <a:endParaRPr lang="zh-CN" altLang="en-US"/>
          </a:p>
        </p:txBody>
      </p:sp>
    </p:spTree>
    <p:extLst>
      <p:ext uri="{BB962C8B-B14F-4D97-AF65-F5344CB8AC3E}">
        <p14:creationId xmlns:p14="http://schemas.microsoft.com/office/powerpoint/2010/main" val="1719491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7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A3074AF-FB3B-494B-A17E-526ED5D38A56}"/>
              </a:ext>
            </a:extLst>
          </p:cNvPr>
          <p:cNvSpPr>
            <a:spLocks noGrp="1"/>
          </p:cNvSpPr>
          <p:nvPr>
            <p:ph type="pic" sz="quarter" idx="11"/>
          </p:nvPr>
        </p:nvSpPr>
        <p:spPr>
          <a:xfrm>
            <a:off x="10058401" y="1810357"/>
            <a:ext cx="2133599" cy="3425190"/>
          </a:xfrm>
          <a:custGeom>
            <a:avLst/>
            <a:gdLst>
              <a:gd name="connsiteX0" fmla="*/ 0 w 2133599"/>
              <a:gd name="connsiteY0" fmla="*/ 0 h 3425190"/>
              <a:gd name="connsiteX1" fmla="*/ 2133599 w 2133599"/>
              <a:gd name="connsiteY1" fmla="*/ 0 h 3425190"/>
              <a:gd name="connsiteX2" fmla="*/ 2133599 w 2133599"/>
              <a:gd name="connsiteY2" fmla="*/ 3425190 h 3425190"/>
              <a:gd name="connsiteX3" fmla="*/ 0 w 2133599"/>
              <a:gd name="connsiteY3" fmla="*/ 3425190 h 3425190"/>
            </a:gdLst>
            <a:ahLst/>
            <a:cxnLst>
              <a:cxn ang="0">
                <a:pos x="connsiteX0" y="connsiteY0"/>
              </a:cxn>
              <a:cxn ang="0">
                <a:pos x="connsiteX1" y="connsiteY1"/>
              </a:cxn>
              <a:cxn ang="0">
                <a:pos x="connsiteX2" y="connsiteY2"/>
              </a:cxn>
              <a:cxn ang="0">
                <a:pos x="connsiteX3" y="connsiteY3"/>
              </a:cxn>
            </a:cxnLst>
            <a:rect l="l" t="t" r="r" b="b"/>
            <a:pathLst>
              <a:path w="2133599" h="3425190">
                <a:moveTo>
                  <a:pt x="0" y="0"/>
                </a:moveTo>
                <a:lnTo>
                  <a:pt x="2133599" y="0"/>
                </a:lnTo>
                <a:lnTo>
                  <a:pt x="2133599" y="3425190"/>
                </a:lnTo>
                <a:lnTo>
                  <a:pt x="0" y="3425190"/>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8" name="Picture Placeholder 7">
            <a:extLst>
              <a:ext uri="{FF2B5EF4-FFF2-40B4-BE49-F238E27FC236}">
                <a16:creationId xmlns:a16="http://schemas.microsoft.com/office/drawing/2014/main" id="{C153AB75-AB47-40B5-8CE3-C5BFE618D352}"/>
              </a:ext>
            </a:extLst>
          </p:cNvPr>
          <p:cNvSpPr>
            <a:spLocks noGrp="1"/>
          </p:cNvSpPr>
          <p:nvPr>
            <p:ph type="pic" sz="quarter" idx="10"/>
          </p:nvPr>
        </p:nvSpPr>
        <p:spPr>
          <a:xfrm>
            <a:off x="331197" y="1162050"/>
            <a:ext cx="3848100" cy="5330190"/>
          </a:xfrm>
          <a:custGeom>
            <a:avLst/>
            <a:gdLst>
              <a:gd name="connsiteX0" fmla="*/ 0 w 3848100"/>
              <a:gd name="connsiteY0" fmla="*/ 0 h 5330190"/>
              <a:gd name="connsiteX1" fmla="*/ 3848100 w 3848100"/>
              <a:gd name="connsiteY1" fmla="*/ 0 h 5330190"/>
              <a:gd name="connsiteX2" fmla="*/ 3848100 w 3848100"/>
              <a:gd name="connsiteY2" fmla="*/ 5330190 h 5330190"/>
              <a:gd name="connsiteX3" fmla="*/ 0 w 3848100"/>
              <a:gd name="connsiteY3" fmla="*/ 5330190 h 5330190"/>
            </a:gdLst>
            <a:ahLst/>
            <a:cxnLst>
              <a:cxn ang="0">
                <a:pos x="connsiteX0" y="connsiteY0"/>
              </a:cxn>
              <a:cxn ang="0">
                <a:pos x="connsiteX1" y="connsiteY1"/>
              </a:cxn>
              <a:cxn ang="0">
                <a:pos x="connsiteX2" y="connsiteY2"/>
              </a:cxn>
              <a:cxn ang="0">
                <a:pos x="connsiteX3" y="connsiteY3"/>
              </a:cxn>
            </a:cxnLst>
            <a:rect l="l" t="t" r="r" b="b"/>
            <a:pathLst>
              <a:path w="3848100" h="5330190">
                <a:moveTo>
                  <a:pt x="0" y="0"/>
                </a:moveTo>
                <a:lnTo>
                  <a:pt x="3848100" y="0"/>
                </a:lnTo>
                <a:lnTo>
                  <a:pt x="3848100" y="5330190"/>
                </a:lnTo>
                <a:lnTo>
                  <a:pt x="0" y="5330190"/>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304326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98B2AEC-883F-4CC1-838F-FA89D1DEA472}"/>
              </a:ext>
            </a:extLst>
          </p:cNvPr>
          <p:cNvSpPr>
            <a:spLocks noGrp="1"/>
          </p:cNvSpPr>
          <p:nvPr>
            <p:ph type="pic" sz="quarter" idx="10"/>
          </p:nvPr>
        </p:nvSpPr>
        <p:spPr>
          <a:xfrm>
            <a:off x="2635431" y="3200835"/>
            <a:ext cx="3883476" cy="2591706"/>
          </a:xfrm>
          <a:custGeom>
            <a:avLst/>
            <a:gdLst>
              <a:gd name="connsiteX0" fmla="*/ 246834 w 3883476"/>
              <a:gd name="connsiteY0" fmla="*/ 0 h 2591706"/>
              <a:gd name="connsiteX1" fmla="*/ 3636642 w 3883476"/>
              <a:gd name="connsiteY1" fmla="*/ 0 h 2591706"/>
              <a:gd name="connsiteX2" fmla="*/ 3883476 w 3883476"/>
              <a:gd name="connsiteY2" fmla="*/ 246834 h 2591706"/>
              <a:gd name="connsiteX3" fmla="*/ 3883476 w 3883476"/>
              <a:gd name="connsiteY3" fmla="*/ 2344872 h 2591706"/>
              <a:gd name="connsiteX4" fmla="*/ 3636642 w 3883476"/>
              <a:gd name="connsiteY4" fmla="*/ 2591706 h 2591706"/>
              <a:gd name="connsiteX5" fmla="*/ 246834 w 3883476"/>
              <a:gd name="connsiteY5" fmla="*/ 2591706 h 2591706"/>
              <a:gd name="connsiteX6" fmla="*/ 0 w 3883476"/>
              <a:gd name="connsiteY6" fmla="*/ 2344872 h 2591706"/>
              <a:gd name="connsiteX7" fmla="*/ 0 w 3883476"/>
              <a:gd name="connsiteY7" fmla="*/ 246834 h 2591706"/>
              <a:gd name="connsiteX8" fmla="*/ 246834 w 3883476"/>
              <a:gd name="connsiteY8" fmla="*/ 0 h 259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3476" h="2591706">
                <a:moveTo>
                  <a:pt x="246834" y="0"/>
                </a:moveTo>
                <a:lnTo>
                  <a:pt x="3636642" y="0"/>
                </a:lnTo>
                <a:cubicBezTo>
                  <a:pt x="3772965" y="0"/>
                  <a:pt x="3883476" y="110511"/>
                  <a:pt x="3883476" y="246834"/>
                </a:cubicBezTo>
                <a:lnTo>
                  <a:pt x="3883476" y="2344872"/>
                </a:lnTo>
                <a:cubicBezTo>
                  <a:pt x="3883476" y="2481195"/>
                  <a:pt x="3772965" y="2591706"/>
                  <a:pt x="3636642" y="2591706"/>
                </a:cubicBezTo>
                <a:lnTo>
                  <a:pt x="246834" y="2591706"/>
                </a:lnTo>
                <a:cubicBezTo>
                  <a:pt x="110511" y="2591706"/>
                  <a:pt x="0" y="2481195"/>
                  <a:pt x="0" y="2344872"/>
                </a:cubicBezTo>
                <a:lnTo>
                  <a:pt x="0" y="246834"/>
                </a:lnTo>
                <a:cubicBezTo>
                  <a:pt x="0" y="110511"/>
                  <a:pt x="110511" y="0"/>
                  <a:pt x="246834" y="0"/>
                </a:cubicBez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3180547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FB89193-D5E7-4FC5-B121-8675B4F24DC0}"/>
              </a:ext>
            </a:extLst>
          </p:cNvPr>
          <p:cNvSpPr>
            <a:spLocks noGrp="1"/>
          </p:cNvSpPr>
          <p:nvPr>
            <p:ph type="pic" sz="quarter" idx="10"/>
          </p:nvPr>
        </p:nvSpPr>
        <p:spPr>
          <a:xfrm>
            <a:off x="5427015" y="3587854"/>
            <a:ext cx="1778000" cy="1778000"/>
          </a:xfrm>
          <a:custGeom>
            <a:avLst/>
            <a:gdLst>
              <a:gd name="connsiteX0" fmla="*/ 889000 w 1778000"/>
              <a:gd name="connsiteY0" fmla="*/ 0 h 1778000"/>
              <a:gd name="connsiteX1" fmla="*/ 1778000 w 1778000"/>
              <a:gd name="connsiteY1" fmla="*/ 889000 h 1778000"/>
              <a:gd name="connsiteX2" fmla="*/ 889000 w 1778000"/>
              <a:gd name="connsiteY2" fmla="*/ 1778000 h 1778000"/>
              <a:gd name="connsiteX3" fmla="*/ 0 w 1778000"/>
              <a:gd name="connsiteY3" fmla="*/ 889000 h 1778000"/>
              <a:gd name="connsiteX4" fmla="*/ 889000 w 1778000"/>
              <a:gd name="connsiteY4" fmla="*/ 0 h 17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0" h="1778000">
                <a:moveTo>
                  <a:pt x="889000" y="0"/>
                </a:moveTo>
                <a:cubicBezTo>
                  <a:pt x="1379981" y="0"/>
                  <a:pt x="1778000" y="398019"/>
                  <a:pt x="1778000" y="889000"/>
                </a:cubicBezTo>
                <a:cubicBezTo>
                  <a:pt x="1778000" y="1379981"/>
                  <a:pt x="1379981" y="1778000"/>
                  <a:pt x="889000" y="1778000"/>
                </a:cubicBezTo>
                <a:cubicBezTo>
                  <a:pt x="398019" y="1778000"/>
                  <a:pt x="0" y="1379981"/>
                  <a:pt x="0" y="889000"/>
                </a:cubicBezTo>
                <a:cubicBezTo>
                  <a:pt x="0" y="398019"/>
                  <a:pt x="398019" y="0"/>
                  <a:pt x="889000" y="0"/>
                </a:cubicBez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132665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E1A48D5-E01E-4C0D-9AE9-83273A562E07}"/>
              </a:ext>
            </a:extLst>
          </p:cNvPr>
          <p:cNvSpPr>
            <a:spLocks noGrp="1"/>
          </p:cNvSpPr>
          <p:nvPr>
            <p:ph type="pic" sz="quarter" idx="10"/>
          </p:nvPr>
        </p:nvSpPr>
        <p:spPr>
          <a:xfrm>
            <a:off x="9564172" y="2284154"/>
            <a:ext cx="1906051" cy="3860021"/>
          </a:xfrm>
          <a:custGeom>
            <a:avLst/>
            <a:gdLst>
              <a:gd name="connsiteX0" fmla="*/ 268048 w 1906051"/>
              <a:gd name="connsiteY0" fmla="*/ 0 h 3860021"/>
              <a:gd name="connsiteX1" fmla="*/ 1638003 w 1906051"/>
              <a:gd name="connsiteY1" fmla="*/ 0 h 3860021"/>
              <a:gd name="connsiteX2" fmla="*/ 1906051 w 1906051"/>
              <a:gd name="connsiteY2" fmla="*/ 268048 h 3860021"/>
              <a:gd name="connsiteX3" fmla="*/ 1906051 w 1906051"/>
              <a:gd name="connsiteY3" fmla="*/ 3591973 h 3860021"/>
              <a:gd name="connsiteX4" fmla="*/ 1638003 w 1906051"/>
              <a:gd name="connsiteY4" fmla="*/ 3860021 h 3860021"/>
              <a:gd name="connsiteX5" fmla="*/ 268048 w 1906051"/>
              <a:gd name="connsiteY5" fmla="*/ 3860021 h 3860021"/>
              <a:gd name="connsiteX6" fmla="*/ 0 w 1906051"/>
              <a:gd name="connsiteY6" fmla="*/ 3591973 h 3860021"/>
              <a:gd name="connsiteX7" fmla="*/ 0 w 1906051"/>
              <a:gd name="connsiteY7" fmla="*/ 268048 h 3860021"/>
              <a:gd name="connsiteX8" fmla="*/ 268048 w 1906051"/>
              <a:gd name="connsiteY8" fmla="*/ 0 h 386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6051" h="3860021">
                <a:moveTo>
                  <a:pt x="268048" y="0"/>
                </a:moveTo>
                <a:lnTo>
                  <a:pt x="1638003" y="0"/>
                </a:lnTo>
                <a:cubicBezTo>
                  <a:pt x="1786042" y="0"/>
                  <a:pt x="1906051" y="120009"/>
                  <a:pt x="1906051" y="268048"/>
                </a:cubicBezTo>
                <a:lnTo>
                  <a:pt x="1906051" y="3591973"/>
                </a:lnTo>
                <a:cubicBezTo>
                  <a:pt x="1906051" y="3740012"/>
                  <a:pt x="1786042" y="3860021"/>
                  <a:pt x="1638003" y="3860021"/>
                </a:cubicBezTo>
                <a:lnTo>
                  <a:pt x="268048" y="3860021"/>
                </a:lnTo>
                <a:cubicBezTo>
                  <a:pt x="120009" y="3860021"/>
                  <a:pt x="0" y="3740012"/>
                  <a:pt x="0" y="3591973"/>
                </a:cubicBezTo>
                <a:lnTo>
                  <a:pt x="0" y="268048"/>
                </a:lnTo>
                <a:cubicBezTo>
                  <a:pt x="0" y="120009"/>
                  <a:pt x="120009" y="0"/>
                  <a:pt x="268048" y="0"/>
                </a:cubicBez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2580445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2A8B90E-CE0D-42A6-B6DF-A0945243D8EA}"/>
              </a:ext>
            </a:extLst>
          </p:cNvPr>
          <p:cNvSpPr>
            <a:spLocks noGrp="1"/>
          </p:cNvSpPr>
          <p:nvPr>
            <p:ph type="pic" sz="quarter" idx="10"/>
          </p:nvPr>
        </p:nvSpPr>
        <p:spPr>
          <a:xfrm>
            <a:off x="9029700" y="2816870"/>
            <a:ext cx="3162300" cy="4041130"/>
          </a:xfrm>
          <a:custGeom>
            <a:avLst/>
            <a:gdLst>
              <a:gd name="connsiteX0" fmla="*/ 0 w 3162300"/>
              <a:gd name="connsiteY0" fmla="*/ 0 h 4041130"/>
              <a:gd name="connsiteX1" fmla="*/ 3162300 w 3162300"/>
              <a:gd name="connsiteY1" fmla="*/ 0 h 4041130"/>
              <a:gd name="connsiteX2" fmla="*/ 3162300 w 3162300"/>
              <a:gd name="connsiteY2" fmla="*/ 4041130 h 4041130"/>
              <a:gd name="connsiteX3" fmla="*/ 0 w 3162300"/>
              <a:gd name="connsiteY3" fmla="*/ 4041130 h 4041130"/>
            </a:gdLst>
            <a:ahLst/>
            <a:cxnLst>
              <a:cxn ang="0">
                <a:pos x="connsiteX0" y="connsiteY0"/>
              </a:cxn>
              <a:cxn ang="0">
                <a:pos x="connsiteX1" y="connsiteY1"/>
              </a:cxn>
              <a:cxn ang="0">
                <a:pos x="connsiteX2" y="connsiteY2"/>
              </a:cxn>
              <a:cxn ang="0">
                <a:pos x="connsiteX3" y="connsiteY3"/>
              </a:cxn>
            </a:cxnLst>
            <a:rect l="l" t="t" r="r" b="b"/>
            <a:pathLst>
              <a:path w="3162300" h="4041130">
                <a:moveTo>
                  <a:pt x="0" y="0"/>
                </a:moveTo>
                <a:lnTo>
                  <a:pt x="3162300" y="0"/>
                </a:lnTo>
                <a:lnTo>
                  <a:pt x="3162300" y="4041130"/>
                </a:lnTo>
                <a:lnTo>
                  <a:pt x="0" y="4041130"/>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dirty="0"/>
          </a:p>
        </p:txBody>
      </p:sp>
    </p:spTree>
    <p:extLst>
      <p:ext uri="{BB962C8B-B14F-4D97-AF65-F5344CB8AC3E}">
        <p14:creationId xmlns:p14="http://schemas.microsoft.com/office/powerpoint/2010/main" val="3120134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100C9A-CCEE-4749-B291-36856DD407FA}"/>
              </a:ext>
            </a:extLst>
          </p:cNvPr>
          <p:cNvSpPr>
            <a:spLocks noGrp="1"/>
          </p:cNvSpPr>
          <p:nvPr>
            <p:ph type="pic" sz="quarter" idx="10"/>
          </p:nvPr>
        </p:nvSpPr>
        <p:spPr>
          <a:xfrm>
            <a:off x="7699248" y="1028703"/>
            <a:ext cx="4130494" cy="5463545"/>
          </a:xfrm>
          <a:custGeom>
            <a:avLst/>
            <a:gdLst>
              <a:gd name="connsiteX0" fmla="*/ 0 w 4130494"/>
              <a:gd name="connsiteY0" fmla="*/ 0 h 5463545"/>
              <a:gd name="connsiteX1" fmla="*/ 4130494 w 4130494"/>
              <a:gd name="connsiteY1" fmla="*/ 0 h 5463545"/>
              <a:gd name="connsiteX2" fmla="*/ 4130494 w 4130494"/>
              <a:gd name="connsiteY2" fmla="*/ 5463545 h 5463545"/>
              <a:gd name="connsiteX3" fmla="*/ 0 w 4130494"/>
              <a:gd name="connsiteY3" fmla="*/ 5463545 h 5463545"/>
            </a:gdLst>
            <a:ahLst/>
            <a:cxnLst>
              <a:cxn ang="0">
                <a:pos x="connsiteX0" y="connsiteY0"/>
              </a:cxn>
              <a:cxn ang="0">
                <a:pos x="connsiteX1" y="connsiteY1"/>
              </a:cxn>
              <a:cxn ang="0">
                <a:pos x="connsiteX2" y="connsiteY2"/>
              </a:cxn>
              <a:cxn ang="0">
                <a:pos x="connsiteX3" y="connsiteY3"/>
              </a:cxn>
            </a:cxnLst>
            <a:rect l="l" t="t" r="r" b="b"/>
            <a:pathLst>
              <a:path w="4130494" h="5463545">
                <a:moveTo>
                  <a:pt x="0" y="0"/>
                </a:moveTo>
                <a:lnTo>
                  <a:pt x="4130494" y="0"/>
                </a:lnTo>
                <a:lnTo>
                  <a:pt x="4130494" y="5463545"/>
                </a:lnTo>
                <a:lnTo>
                  <a:pt x="0" y="5463545"/>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dirty="0"/>
          </a:p>
        </p:txBody>
      </p:sp>
    </p:spTree>
    <p:extLst>
      <p:ext uri="{BB962C8B-B14F-4D97-AF65-F5344CB8AC3E}">
        <p14:creationId xmlns:p14="http://schemas.microsoft.com/office/powerpoint/2010/main" val="3006243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337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FEA8F27-C778-4CE6-9016-6B3CA815B327}"/>
              </a:ext>
            </a:extLst>
          </p:cNvPr>
          <p:cNvSpPr>
            <a:spLocks noGrp="1"/>
          </p:cNvSpPr>
          <p:nvPr>
            <p:ph type="pic" sz="quarter" idx="10"/>
          </p:nvPr>
        </p:nvSpPr>
        <p:spPr>
          <a:xfrm>
            <a:off x="1" y="2317468"/>
            <a:ext cx="3511757" cy="4540532"/>
          </a:xfrm>
          <a:custGeom>
            <a:avLst/>
            <a:gdLst>
              <a:gd name="connsiteX0" fmla="*/ 0 w 5121603"/>
              <a:gd name="connsiteY0" fmla="*/ 0 h 6858000"/>
              <a:gd name="connsiteX1" fmla="*/ 5121603 w 5121603"/>
              <a:gd name="connsiteY1" fmla="*/ 0 h 6858000"/>
              <a:gd name="connsiteX2" fmla="*/ 5121603 w 5121603"/>
              <a:gd name="connsiteY2" fmla="*/ 6858000 h 6858000"/>
              <a:gd name="connsiteX3" fmla="*/ 0 w 51216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21603" h="6858000">
                <a:moveTo>
                  <a:pt x="0" y="0"/>
                </a:moveTo>
                <a:lnTo>
                  <a:pt x="5121603" y="0"/>
                </a:lnTo>
                <a:lnTo>
                  <a:pt x="5121603" y="6858000"/>
                </a:lnTo>
                <a:lnTo>
                  <a:pt x="0" y="6858000"/>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663676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81D7B39-3668-46B6-B229-6110D78FED45}"/>
              </a:ext>
            </a:extLst>
          </p:cNvPr>
          <p:cNvSpPr>
            <a:spLocks noGrp="1"/>
          </p:cNvSpPr>
          <p:nvPr>
            <p:ph type="pic" sz="quarter" idx="11"/>
          </p:nvPr>
        </p:nvSpPr>
        <p:spPr>
          <a:xfrm>
            <a:off x="8936232" y="1728633"/>
            <a:ext cx="2129348" cy="2324297"/>
          </a:xfrm>
          <a:custGeom>
            <a:avLst/>
            <a:gdLst>
              <a:gd name="connsiteX0" fmla="*/ 0 w 2129348"/>
              <a:gd name="connsiteY0" fmla="*/ 0 h 2324297"/>
              <a:gd name="connsiteX1" fmla="*/ 2129348 w 2129348"/>
              <a:gd name="connsiteY1" fmla="*/ 0 h 2324297"/>
              <a:gd name="connsiteX2" fmla="*/ 2129348 w 2129348"/>
              <a:gd name="connsiteY2" fmla="*/ 2324297 h 2324297"/>
              <a:gd name="connsiteX3" fmla="*/ 0 w 2129348"/>
              <a:gd name="connsiteY3" fmla="*/ 2324297 h 2324297"/>
            </a:gdLst>
            <a:ahLst/>
            <a:cxnLst>
              <a:cxn ang="0">
                <a:pos x="connsiteX0" y="connsiteY0"/>
              </a:cxn>
              <a:cxn ang="0">
                <a:pos x="connsiteX1" y="connsiteY1"/>
              </a:cxn>
              <a:cxn ang="0">
                <a:pos x="connsiteX2" y="connsiteY2"/>
              </a:cxn>
              <a:cxn ang="0">
                <a:pos x="connsiteX3" y="connsiteY3"/>
              </a:cxn>
            </a:cxnLst>
            <a:rect l="l" t="t" r="r" b="b"/>
            <a:pathLst>
              <a:path w="2129348" h="2324297">
                <a:moveTo>
                  <a:pt x="0" y="0"/>
                </a:moveTo>
                <a:lnTo>
                  <a:pt x="2129348" y="0"/>
                </a:lnTo>
                <a:lnTo>
                  <a:pt x="2129348" y="2324297"/>
                </a:lnTo>
                <a:lnTo>
                  <a:pt x="0" y="2324297"/>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8" name="Picture Placeholder 7">
            <a:extLst>
              <a:ext uri="{FF2B5EF4-FFF2-40B4-BE49-F238E27FC236}">
                <a16:creationId xmlns:a16="http://schemas.microsoft.com/office/drawing/2014/main" id="{65050D40-C86B-47E2-9BF9-18CF505F2FDB}"/>
              </a:ext>
            </a:extLst>
          </p:cNvPr>
          <p:cNvSpPr>
            <a:spLocks noGrp="1"/>
          </p:cNvSpPr>
          <p:nvPr>
            <p:ph type="pic" sz="quarter" idx="10"/>
          </p:nvPr>
        </p:nvSpPr>
        <p:spPr>
          <a:xfrm>
            <a:off x="6309803" y="1728633"/>
            <a:ext cx="2129347" cy="2324297"/>
          </a:xfrm>
          <a:custGeom>
            <a:avLst/>
            <a:gdLst>
              <a:gd name="connsiteX0" fmla="*/ 0 w 2129347"/>
              <a:gd name="connsiteY0" fmla="*/ 0 h 2324297"/>
              <a:gd name="connsiteX1" fmla="*/ 2129347 w 2129347"/>
              <a:gd name="connsiteY1" fmla="*/ 0 h 2324297"/>
              <a:gd name="connsiteX2" fmla="*/ 2129347 w 2129347"/>
              <a:gd name="connsiteY2" fmla="*/ 2324297 h 2324297"/>
              <a:gd name="connsiteX3" fmla="*/ 0 w 2129347"/>
              <a:gd name="connsiteY3" fmla="*/ 2324297 h 2324297"/>
            </a:gdLst>
            <a:ahLst/>
            <a:cxnLst>
              <a:cxn ang="0">
                <a:pos x="connsiteX0" y="connsiteY0"/>
              </a:cxn>
              <a:cxn ang="0">
                <a:pos x="connsiteX1" y="connsiteY1"/>
              </a:cxn>
              <a:cxn ang="0">
                <a:pos x="connsiteX2" y="connsiteY2"/>
              </a:cxn>
              <a:cxn ang="0">
                <a:pos x="connsiteX3" y="connsiteY3"/>
              </a:cxn>
            </a:cxnLst>
            <a:rect l="l" t="t" r="r" b="b"/>
            <a:pathLst>
              <a:path w="2129347" h="2324297">
                <a:moveTo>
                  <a:pt x="0" y="0"/>
                </a:moveTo>
                <a:lnTo>
                  <a:pt x="2129347" y="0"/>
                </a:lnTo>
                <a:lnTo>
                  <a:pt x="2129347" y="2324297"/>
                </a:lnTo>
                <a:lnTo>
                  <a:pt x="0" y="2324297"/>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2287820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BC62FBB-8EEC-4FD4-9E2E-E5490B213007}"/>
              </a:ext>
            </a:extLst>
          </p:cNvPr>
          <p:cNvSpPr>
            <a:spLocks noGrp="1"/>
          </p:cNvSpPr>
          <p:nvPr>
            <p:ph type="pic" sz="quarter" idx="12"/>
          </p:nvPr>
        </p:nvSpPr>
        <p:spPr>
          <a:xfrm>
            <a:off x="9125137" y="3295678"/>
            <a:ext cx="1517464" cy="2255475"/>
          </a:xfrm>
          <a:custGeom>
            <a:avLst/>
            <a:gdLst>
              <a:gd name="connsiteX0" fmla="*/ 0 w 1517464"/>
              <a:gd name="connsiteY0" fmla="*/ 0 h 2255475"/>
              <a:gd name="connsiteX1" fmla="*/ 1517464 w 1517464"/>
              <a:gd name="connsiteY1" fmla="*/ 0 h 2255475"/>
              <a:gd name="connsiteX2" fmla="*/ 1517464 w 1517464"/>
              <a:gd name="connsiteY2" fmla="*/ 2255475 h 2255475"/>
              <a:gd name="connsiteX3" fmla="*/ 0 w 1517464"/>
              <a:gd name="connsiteY3" fmla="*/ 2255475 h 2255475"/>
            </a:gdLst>
            <a:ahLst/>
            <a:cxnLst>
              <a:cxn ang="0">
                <a:pos x="connsiteX0" y="connsiteY0"/>
              </a:cxn>
              <a:cxn ang="0">
                <a:pos x="connsiteX1" y="connsiteY1"/>
              </a:cxn>
              <a:cxn ang="0">
                <a:pos x="connsiteX2" y="connsiteY2"/>
              </a:cxn>
              <a:cxn ang="0">
                <a:pos x="connsiteX3" y="connsiteY3"/>
              </a:cxn>
            </a:cxnLst>
            <a:rect l="l" t="t" r="r" b="b"/>
            <a:pathLst>
              <a:path w="1517464" h="2255475">
                <a:moveTo>
                  <a:pt x="0" y="0"/>
                </a:moveTo>
                <a:lnTo>
                  <a:pt x="1517464" y="0"/>
                </a:lnTo>
                <a:lnTo>
                  <a:pt x="1517464" y="2255475"/>
                </a:lnTo>
                <a:lnTo>
                  <a:pt x="0" y="2255475"/>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15" name="Picture Placeholder 14">
            <a:extLst>
              <a:ext uri="{FF2B5EF4-FFF2-40B4-BE49-F238E27FC236}">
                <a16:creationId xmlns:a16="http://schemas.microsoft.com/office/drawing/2014/main" id="{8FFD6984-2CA2-4DD7-ABC6-582F82A1FF61}"/>
              </a:ext>
            </a:extLst>
          </p:cNvPr>
          <p:cNvSpPr>
            <a:spLocks noGrp="1"/>
          </p:cNvSpPr>
          <p:nvPr>
            <p:ph type="pic" sz="quarter" idx="13"/>
          </p:nvPr>
        </p:nvSpPr>
        <p:spPr>
          <a:xfrm>
            <a:off x="7408329" y="4515851"/>
            <a:ext cx="1568264" cy="1756361"/>
          </a:xfrm>
          <a:custGeom>
            <a:avLst/>
            <a:gdLst>
              <a:gd name="connsiteX0" fmla="*/ 0 w 1568264"/>
              <a:gd name="connsiteY0" fmla="*/ 0 h 1756361"/>
              <a:gd name="connsiteX1" fmla="*/ 1568264 w 1568264"/>
              <a:gd name="connsiteY1" fmla="*/ 0 h 1756361"/>
              <a:gd name="connsiteX2" fmla="*/ 1568264 w 1568264"/>
              <a:gd name="connsiteY2" fmla="*/ 1756361 h 1756361"/>
              <a:gd name="connsiteX3" fmla="*/ 0 w 1568264"/>
              <a:gd name="connsiteY3" fmla="*/ 1756361 h 1756361"/>
            </a:gdLst>
            <a:ahLst/>
            <a:cxnLst>
              <a:cxn ang="0">
                <a:pos x="connsiteX0" y="connsiteY0"/>
              </a:cxn>
              <a:cxn ang="0">
                <a:pos x="connsiteX1" y="connsiteY1"/>
              </a:cxn>
              <a:cxn ang="0">
                <a:pos x="connsiteX2" y="connsiteY2"/>
              </a:cxn>
              <a:cxn ang="0">
                <a:pos x="connsiteX3" y="connsiteY3"/>
              </a:cxn>
            </a:cxnLst>
            <a:rect l="l" t="t" r="r" b="b"/>
            <a:pathLst>
              <a:path w="1568264" h="1756361">
                <a:moveTo>
                  <a:pt x="0" y="0"/>
                </a:moveTo>
                <a:lnTo>
                  <a:pt x="1568264" y="0"/>
                </a:lnTo>
                <a:lnTo>
                  <a:pt x="1568264" y="1756361"/>
                </a:lnTo>
                <a:lnTo>
                  <a:pt x="0" y="1756361"/>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12" name="Picture Placeholder 11">
            <a:extLst>
              <a:ext uri="{FF2B5EF4-FFF2-40B4-BE49-F238E27FC236}">
                <a16:creationId xmlns:a16="http://schemas.microsoft.com/office/drawing/2014/main" id="{45A99F84-78D2-475A-AD1C-A2FA52E59142}"/>
              </a:ext>
            </a:extLst>
          </p:cNvPr>
          <p:cNvSpPr>
            <a:spLocks noGrp="1"/>
          </p:cNvSpPr>
          <p:nvPr>
            <p:ph type="pic" sz="quarter" idx="11"/>
          </p:nvPr>
        </p:nvSpPr>
        <p:spPr>
          <a:xfrm>
            <a:off x="7734672" y="1913874"/>
            <a:ext cx="1612529" cy="2179155"/>
          </a:xfrm>
          <a:custGeom>
            <a:avLst/>
            <a:gdLst>
              <a:gd name="connsiteX0" fmla="*/ 0 w 1612529"/>
              <a:gd name="connsiteY0" fmla="*/ 0 h 2179155"/>
              <a:gd name="connsiteX1" fmla="*/ 1612529 w 1612529"/>
              <a:gd name="connsiteY1" fmla="*/ 0 h 2179155"/>
              <a:gd name="connsiteX2" fmla="*/ 1612529 w 1612529"/>
              <a:gd name="connsiteY2" fmla="*/ 2179155 h 2179155"/>
              <a:gd name="connsiteX3" fmla="*/ 0 w 1612529"/>
              <a:gd name="connsiteY3" fmla="*/ 2179155 h 2179155"/>
            </a:gdLst>
            <a:ahLst/>
            <a:cxnLst>
              <a:cxn ang="0">
                <a:pos x="connsiteX0" y="connsiteY0"/>
              </a:cxn>
              <a:cxn ang="0">
                <a:pos x="connsiteX1" y="connsiteY1"/>
              </a:cxn>
              <a:cxn ang="0">
                <a:pos x="connsiteX2" y="connsiteY2"/>
              </a:cxn>
              <a:cxn ang="0">
                <a:pos x="connsiteX3" y="connsiteY3"/>
              </a:cxn>
            </a:cxnLst>
            <a:rect l="l" t="t" r="r" b="b"/>
            <a:pathLst>
              <a:path w="1612529" h="2179155">
                <a:moveTo>
                  <a:pt x="0" y="0"/>
                </a:moveTo>
                <a:lnTo>
                  <a:pt x="1612529" y="0"/>
                </a:lnTo>
                <a:lnTo>
                  <a:pt x="1612529" y="2179155"/>
                </a:lnTo>
                <a:lnTo>
                  <a:pt x="0" y="2179155"/>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13" name="Picture Placeholder 12">
            <a:extLst>
              <a:ext uri="{FF2B5EF4-FFF2-40B4-BE49-F238E27FC236}">
                <a16:creationId xmlns:a16="http://schemas.microsoft.com/office/drawing/2014/main" id="{AC3A9F01-E4D6-46B7-BD86-731BC8EFE1DE}"/>
              </a:ext>
            </a:extLst>
          </p:cNvPr>
          <p:cNvSpPr>
            <a:spLocks noGrp="1"/>
          </p:cNvSpPr>
          <p:nvPr>
            <p:ph type="pic" sz="quarter" idx="10"/>
          </p:nvPr>
        </p:nvSpPr>
        <p:spPr>
          <a:xfrm>
            <a:off x="5689600" y="2196996"/>
            <a:ext cx="1911042" cy="2883005"/>
          </a:xfrm>
          <a:custGeom>
            <a:avLst/>
            <a:gdLst>
              <a:gd name="connsiteX0" fmla="*/ 0 w 1911042"/>
              <a:gd name="connsiteY0" fmla="*/ 0 h 2883005"/>
              <a:gd name="connsiteX1" fmla="*/ 1911042 w 1911042"/>
              <a:gd name="connsiteY1" fmla="*/ 0 h 2883005"/>
              <a:gd name="connsiteX2" fmla="*/ 1911042 w 1911042"/>
              <a:gd name="connsiteY2" fmla="*/ 2883005 h 2883005"/>
              <a:gd name="connsiteX3" fmla="*/ 0 w 1911042"/>
              <a:gd name="connsiteY3" fmla="*/ 2883005 h 2883005"/>
            </a:gdLst>
            <a:ahLst/>
            <a:cxnLst>
              <a:cxn ang="0">
                <a:pos x="connsiteX0" y="connsiteY0"/>
              </a:cxn>
              <a:cxn ang="0">
                <a:pos x="connsiteX1" y="connsiteY1"/>
              </a:cxn>
              <a:cxn ang="0">
                <a:pos x="connsiteX2" y="connsiteY2"/>
              </a:cxn>
              <a:cxn ang="0">
                <a:pos x="connsiteX3" y="connsiteY3"/>
              </a:cxn>
            </a:cxnLst>
            <a:rect l="l" t="t" r="r" b="b"/>
            <a:pathLst>
              <a:path w="1911042" h="2883005">
                <a:moveTo>
                  <a:pt x="0" y="0"/>
                </a:moveTo>
                <a:lnTo>
                  <a:pt x="1911042" y="0"/>
                </a:lnTo>
                <a:lnTo>
                  <a:pt x="1911042" y="2883005"/>
                </a:lnTo>
                <a:lnTo>
                  <a:pt x="0" y="2883005"/>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219334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FEA8F27-C778-4CE6-9016-6B3CA815B327}"/>
              </a:ext>
            </a:extLst>
          </p:cNvPr>
          <p:cNvSpPr>
            <a:spLocks noGrp="1"/>
          </p:cNvSpPr>
          <p:nvPr>
            <p:ph type="pic" sz="quarter" idx="10"/>
          </p:nvPr>
        </p:nvSpPr>
        <p:spPr>
          <a:xfrm>
            <a:off x="1" y="2317468"/>
            <a:ext cx="3511757" cy="4540532"/>
          </a:xfrm>
          <a:custGeom>
            <a:avLst/>
            <a:gdLst>
              <a:gd name="connsiteX0" fmla="*/ 0 w 5121603"/>
              <a:gd name="connsiteY0" fmla="*/ 0 h 6858000"/>
              <a:gd name="connsiteX1" fmla="*/ 5121603 w 5121603"/>
              <a:gd name="connsiteY1" fmla="*/ 0 h 6858000"/>
              <a:gd name="connsiteX2" fmla="*/ 5121603 w 5121603"/>
              <a:gd name="connsiteY2" fmla="*/ 6858000 h 6858000"/>
              <a:gd name="connsiteX3" fmla="*/ 0 w 51216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21603" h="6858000">
                <a:moveTo>
                  <a:pt x="0" y="0"/>
                </a:moveTo>
                <a:lnTo>
                  <a:pt x="5121603" y="0"/>
                </a:lnTo>
                <a:lnTo>
                  <a:pt x="5121603" y="6858000"/>
                </a:lnTo>
                <a:lnTo>
                  <a:pt x="0" y="6858000"/>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2805493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F138101-92B1-4F78-9598-C5040801111C}"/>
              </a:ext>
            </a:extLst>
          </p:cNvPr>
          <p:cNvSpPr>
            <a:spLocks noGrp="1"/>
          </p:cNvSpPr>
          <p:nvPr>
            <p:ph type="pic" sz="quarter" idx="12"/>
          </p:nvPr>
        </p:nvSpPr>
        <p:spPr>
          <a:xfrm>
            <a:off x="6348213" y="4801703"/>
            <a:ext cx="2884150" cy="1462301"/>
          </a:xfrm>
          <a:custGeom>
            <a:avLst/>
            <a:gdLst>
              <a:gd name="connsiteX0" fmla="*/ 0 w 2884150"/>
              <a:gd name="connsiteY0" fmla="*/ 0 h 1462301"/>
              <a:gd name="connsiteX1" fmla="*/ 2884150 w 2884150"/>
              <a:gd name="connsiteY1" fmla="*/ 0 h 1462301"/>
              <a:gd name="connsiteX2" fmla="*/ 2884150 w 2884150"/>
              <a:gd name="connsiteY2" fmla="*/ 1462301 h 1462301"/>
              <a:gd name="connsiteX3" fmla="*/ 0 w 2884150"/>
              <a:gd name="connsiteY3" fmla="*/ 1462301 h 1462301"/>
            </a:gdLst>
            <a:ahLst/>
            <a:cxnLst>
              <a:cxn ang="0">
                <a:pos x="connsiteX0" y="connsiteY0"/>
              </a:cxn>
              <a:cxn ang="0">
                <a:pos x="connsiteX1" y="connsiteY1"/>
              </a:cxn>
              <a:cxn ang="0">
                <a:pos x="connsiteX2" y="connsiteY2"/>
              </a:cxn>
              <a:cxn ang="0">
                <a:pos x="connsiteX3" y="connsiteY3"/>
              </a:cxn>
            </a:cxnLst>
            <a:rect l="l" t="t" r="r" b="b"/>
            <a:pathLst>
              <a:path w="2884150" h="1462301">
                <a:moveTo>
                  <a:pt x="0" y="0"/>
                </a:moveTo>
                <a:lnTo>
                  <a:pt x="2884150" y="0"/>
                </a:lnTo>
                <a:lnTo>
                  <a:pt x="2884150" y="1462301"/>
                </a:lnTo>
                <a:lnTo>
                  <a:pt x="0" y="1462301"/>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11" name="Picture Placeholder 10">
            <a:extLst>
              <a:ext uri="{FF2B5EF4-FFF2-40B4-BE49-F238E27FC236}">
                <a16:creationId xmlns:a16="http://schemas.microsoft.com/office/drawing/2014/main" id="{DFEC8596-9258-4B22-96B6-5AF136050D72}"/>
              </a:ext>
            </a:extLst>
          </p:cNvPr>
          <p:cNvSpPr>
            <a:spLocks noGrp="1"/>
          </p:cNvSpPr>
          <p:nvPr>
            <p:ph type="pic" sz="quarter" idx="11"/>
          </p:nvPr>
        </p:nvSpPr>
        <p:spPr>
          <a:xfrm>
            <a:off x="9415243" y="1816100"/>
            <a:ext cx="2171700" cy="4447904"/>
          </a:xfrm>
          <a:custGeom>
            <a:avLst/>
            <a:gdLst>
              <a:gd name="connsiteX0" fmla="*/ 0 w 2171700"/>
              <a:gd name="connsiteY0" fmla="*/ 0 h 4447904"/>
              <a:gd name="connsiteX1" fmla="*/ 2171700 w 2171700"/>
              <a:gd name="connsiteY1" fmla="*/ 0 h 4447904"/>
              <a:gd name="connsiteX2" fmla="*/ 2171700 w 2171700"/>
              <a:gd name="connsiteY2" fmla="*/ 4447904 h 4447904"/>
              <a:gd name="connsiteX3" fmla="*/ 0 w 2171700"/>
              <a:gd name="connsiteY3" fmla="*/ 4447904 h 4447904"/>
            </a:gdLst>
            <a:ahLst/>
            <a:cxnLst>
              <a:cxn ang="0">
                <a:pos x="connsiteX0" y="connsiteY0"/>
              </a:cxn>
              <a:cxn ang="0">
                <a:pos x="connsiteX1" y="connsiteY1"/>
              </a:cxn>
              <a:cxn ang="0">
                <a:pos x="connsiteX2" y="connsiteY2"/>
              </a:cxn>
              <a:cxn ang="0">
                <a:pos x="connsiteX3" y="connsiteY3"/>
              </a:cxn>
            </a:cxnLst>
            <a:rect l="l" t="t" r="r" b="b"/>
            <a:pathLst>
              <a:path w="2171700" h="4447904">
                <a:moveTo>
                  <a:pt x="0" y="0"/>
                </a:moveTo>
                <a:lnTo>
                  <a:pt x="2171700" y="0"/>
                </a:lnTo>
                <a:lnTo>
                  <a:pt x="2171700" y="4447904"/>
                </a:lnTo>
                <a:lnTo>
                  <a:pt x="0" y="4447904"/>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12" name="Picture Placeholder 11">
            <a:extLst>
              <a:ext uri="{FF2B5EF4-FFF2-40B4-BE49-F238E27FC236}">
                <a16:creationId xmlns:a16="http://schemas.microsoft.com/office/drawing/2014/main" id="{1DFB2950-34BB-4E17-87B0-ADF35151E2D2}"/>
              </a:ext>
            </a:extLst>
          </p:cNvPr>
          <p:cNvSpPr>
            <a:spLocks noGrp="1"/>
          </p:cNvSpPr>
          <p:nvPr>
            <p:ph type="pic" sz="quarter" idx="10"/>
          </p:nvPr>
        </p:nvSpPr>
        <p:spPr>
          <a:xfrm>
            <a:off x="6348213" y="1816100"/>
            <a:ext cx="2884150" cy="2802724"/>
          </a:xfrm>
          <a:custGeom>
            <a:avLst/>
            <a:gdLst>
              <a:gd name="connsiteX0" fmla="*/ 0 w 2884150"/>
              <a:gd name="connsiteY0" fmla="*/ 0 h 2802724"/>
              <a:gd name="connsiteX1" fmla="*/ 2884150 w 2884150"/>
              <a:gd name="connsiteY1" fmla="*/ 0 h 2802724"/>
              <a:gd name="connsiteX2" fmla="*/ 2884150 w 2884150"/>
              <a:gd name="connsiteY2" fmla="*/ 2802724 h 2802724"/>
              <a:gd name="connsiteX3" fmla="*/ 0 w 2884150"/>
              <a:gd name="connsiteY3" fmla="*/ 2802724 h 2802724"/>
            </a:gdLst>
            <a:ahLst/>
            <a:cxnLst>
              <a:cxn ang="0">
                <a:pos x="connsiteX0" y="connsiteY0"/>
              </a:cxn>
              <a:cxn ang="0">
                <a:pos x="connsiteX1" y="connsiteY1"/>
              </a:cxn>
              <a:cxn ang="0">
                <a:pos x="connsiteX2" y="connsiteY2"/>
              </a:cxn>
              <a:cxn ang="0">
                <a:pos x="connsiteX3" y="connsiteY3"/>
              </a:cxn>
            </a:cxnLst>
            <a:rect l="l" t="t" r="r" b="b"/>
            <a:pathLst>
              <a:path w="2884150" h="2802724">
                <a:moveTo>
                  <a:pt x="0" y="0"/>
                </a:moveTo>
                <a:lnTo>
                  <a:pt x="2884150" y="0"/>
                </a:lnTo>
                <a:lnTo>
                  <a:pt x="2884150" y="2802724"/>
                </a:lnTo>
                <a:lnTo>
                  <a:pt x="0" y="2802724"/>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4037951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3783FAF-4F90-4895-BE8C-AA0068A9774C}"/>
              </a:ext>
            </a:extLst>
          </p:cNvPr>
          <p:cNvSpPr>
            <a:spLocks noGrp="1"/>
          </p:cNvSpPr>
          <p:nvPr>
            <p:ph type="pic" sz="quarter" idx="11"/>
          </p:nvPr>
        </p:nvSpPr>
        <p:spPr>
          <a:xfrm>
            <a:off x="6298195" y="1918871"/>
            <a:ext cx="2249229" cy="1657350"/>
          </a:xfrm>
          <a:custGeom>
            <a:avLst/>
            <a:gdLst>
              <a:gd name="connsiteX0" fmla="*/ 0 w 2249229"/>
              <a:gd name="connsiteY0" fmla="*/ 0 h 1657350"/>
              <a:gd name="connsiteX1" fmla="*/ 2249229 w 2249229"/>
              <a:gd name="connsiteY1" fmla="*/ 0 h 1657350"/>
              <a:gd name="connsiteX2" fmla="*/ 2249229 w 2249229"/>
              <a:gd name="connsiteY2" fmla="*/ 1657350 h 1657350"/>
              <a:gd name="connsiteX3" fmla="*/ 0 w 2249229"/>
              <a:gd name="connsiteY3" fmla="*/ 1657350 h 1657350"/>
            </a:gdLst>
            <a:ahLst/>
            <a:cxnLst>
              <a:cxn ang="0">
                <a:pos x="connsiteX0" y="connsiteY0"/>
              </a:cxn>
              <a:cxn ang="0">
                <a:pos x="connsiteX1" y="connsiteY1"/>
              </a:cxn>
              <a:cxn ang="0">
                <a:pos x="connsiteX2" y="connsiteY2"/>
              </a:cxn>
              <a:cxn ang="0">
                <a:pos x="connsiteX3" y="connsiteY3"/>
              </a:cxn>
            </a:cxnLst>
            <a:rect l="l" t="t" r="r" b="b"/>
            <a:pathLst>
              <a:path w="2249229" h="1657350">
                <a:moveTo>
                  <a:pt x="0" y="0"/>
                </a:moveTo>
                <a:lnTo>
                  <a:pt x="2249229" y="0"/>
                </a:lnTo>
                <a:lnTo>
                  <a:pt x="2249229" y="1657350"/>
                </a:lnTo>
                <a:lnTo>
                  <a:pt x="0" y="1657350"/>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13" name="Picture Placeholder 12">
            <a:extLst>
              <a:ext uri="{FF2B5EF4-FFF2-40B4-BE49-F238E27FC236}">
                <a16:creationId xmlns:a16="http://schemas.microsoft.com/office/drawing/2014/main" id="{6193C8F6-4E7C-4DB8-BB9F-B6C431AEE5E5}"/>
              </a:ext>
            </a:extLst>
          </p:cNvPr>
          <p:cNvSpPr>
            <a:spLocks noGrp="1"/>
          </p:cNvSpPr>
          <p:nvPr>
            <p:ph type="pic" sz="quarter" idx="12"/>
          </p:nvPr>
        </p:nvSpPr>
        <p:spPr>
          <a:xfrm>
            <a:off x="3921317" y="4313470"/>
            <a:ext cx="2249229" cy="2093720"/>
          </a:xfrm>
          <a:custGeom>
            <a:avLst/>
            <a:gdLst>
              <a:gd name="connsiteX0" fmla="*/ 0 w 2249229"/>
              <a:gd name="connsiteY0" fmla="*/ 0 h 2093720"/>
              <a:gd name="connsiteX1" fmla="*/ 2249229 w 2249229"/>
              <a:gd name="connsiteY1" fmla="*/ 0 h 2093720"/>
              <a:gd name="connsiteX2" fmla="*/ 2249229 w 2249229"/>
              <a:gd name="connsiteY2" fmla="*/ 2093720 h 2093720"/>
              <a:gd name="connsiteX3" fmla="*/ 0 w 2249229"/>
              <a:gd name="connsiteY3" fmla="*/ 2093720 h 2093720"/>
            </a:gdLst>
            <a:ahLst/>
            <a:cxnLst>
              <a:cxn ang="0">
                <a:pos x="connsiteX0" y="connsiteY0"/>
              </a:cxn>
              <a:cxn ang="0">
                <a:pos x="connsiteX1" y="connsiteY1"/>
              </a:cxn>
              <a:cxn ang="0">
                <a:pos x="connsiteX2" y="connsiteY2"/>
              </a:cxn>
              <a:cxn ang="0">
                <a:pos x="connsiteX3" y="connsiteY3"/>
              </a:cxn>
            </a:cxnLst>
            <a:rect l="l" t="t" r="r" b="b"/>
            <a:pathLst>
              <a:path w="2249229" h="2093720">
                <a:moveTo>
                  <a:pt x="0" y="0"/>
                </a:moveTo>
                <a:lnTo>
                  <a:pt x="2249229" y="0"/>
                </a:lnTo>
                <a:lnTo>
                  <a:pt x="2249229" y="2093720"/>
                </a:lnTo>
                <a:lnTo>
                  <a:pt x="0" y="2093720"/>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14" name="Picture Placeholder 13">
            <a:extLst>
              <a:ext uri="{FF2B5EF4-FFF2-40B4-BE49-F238E27FC236}">
                <a16:creationId xmlns:a16="http://schemas.microsoft.com/office/drawing/2014/main" id="{CDA65BD8-22A3-4733-A4F0-AD572D55583A}"/>
              </a:ext>
            </a:extLst>
          </p:cNvPr>
          <p:cNvSpPr>
            <a:spLocks noGrp="1"/>
          </p:cNvSpPr>
          <p:nvPr>
            <p:ph type="pic" sz="quarter" idx="13"/>
          </p:nvPr>
        </p:nvSpPr>
        <p:spPr>
          <a:xfrm>
            <a:off x="6298195" y="3726591"/>
            <a:ext cx="1746558" cy="2308886"/>
          </a:xfrm>
          <a:custGeom>
            <a:avLst/>
            <a:gdLst>
              <a:gd name="connsiteX0" fmla="*/ 0 w 1746558"/>
              <a:gd name="connsiteY0" fmla="*/ 0 h 2308886"/>
              <a:gd name="connsiteX1" fmla="*/ 1746558 w 1746558"/>
              <a:gd name="connsiteY1" fmla="*/ 0 h 2308886"/>
              <a:gd name="connsiteX2" fmla="*/ 1746558 w 1746558"/>
              <a:gd name="connsiteY2" fmla="*/ 2308886 h 2308886"/>
              <a:gd name="connsiteX3" fmla="*/ 0 w 1746558"/>
              <a:gd name="connsiteY3" fmla="*/ 2308886 h 2308886"/>
            </a:gdLst>
            <a:ahLst/>
            <a:cxnLst>
              <a:cxn ang="0">
                <a:pos x="connsiteX0" y="connsiteY0"/>
              </a:cxn>
              <a:cxn ang="0">
                <a:pos x="connsiteX1" y="connsiteY1"/>
              </a:cxn>
              <a:cxn ang="0">
                <a:pos x="connsiteX2" y="connsiteY2"/>
              </a:cxn>
              <a:cxn ang="0">
                <a:pos x="connsiteX3" y="connsiteY3"/>
              </a:cxn>
            </a:cxnLst>
            <a:rect l="l" t="t" r="r" b="b"/>
            <a:pathLst>
              <a:path w="1746558" h="2308886">
                <a:moveTo>
                  <a:pt x="0" y="0"/>
                </a:moveTo>
                <a:lnTo>
                  <a:pt x="1746558" y="0"/>
                </a:lnTo>
                <a:lnTo>
                  <a:pt x="1746558" y="2308886"/>
                </a:lnTo>
                <a:lnTo>
                  <a:pt x="0" y="2308886"/>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12" name="Picture Placeholder 11">
            <a:extLst>
              <a:ext uri="{FF2B5EF4-FFF2-40B4-BE49-F238E27FC236}">
                <a16:creationId xmlns:a16="http://schemas.microsoft.com/office/drawing/2014/main" id="{CF63BB11-76AC-4ABD-9273-4CD940894E3E}"/>
              </a:ext>
            </a:extLst>
          </p:cNvPr>
          <p:cNvSpPr>
            <a:spLocks noGrp="1"/>
          </p:cNvSpPr>
          <p:nvPr>
            <p:ph type="pic" sz="quarter" idx="10"/>
          </p:nvPr>
        </p:nvSpPr>
        <p:spPr>
          <a:xfrm>
            <a:off x="4423987" y="1918871"/>
            <a:ext cx="1746558" cy="2266950"/>
          </a:xfrm>
          <a:custGeom>
            <a:avLst/>
            <a:gdLst>
              <a:gd name="connsiteX0" fmla="*/ 0 w 1746558"/>
              <a:gd name="connsiteY0" fmla="*/ 0 h 2266950"/>
              <a:gd name="connsiteX1" fmla="*/ 1746558 w 1746558"/>
              <a:gd name="connsiteY1" fmla="*/ 0 h 2266950"/>
              <a:gd name="connsiteX2" fmla="*/ 1746558 w 1746558"/>
              <a:gd name="connsiteY2" fmla="*/ 2266950 h 2266950"/>
              <a:gd name="connsiteX3" fmla="*/ 0 w 1746558"/>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1746558" h="2266950">
                <a:moveTo>
                  <a:pt x="0" y="0"/>
                </a:moveTo>
                <a:lnTo>
                  <a:pt x="1746558" y="0"/>
                </a:lnTo>
                <a:lnTo>
                  <a:pt x="1746558" y="2266950"/>
                </a:lnTo>
                <a:lnTo>
                  <a:pt x="0" y="2266950"/>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1565426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16B15B4-6ED7-4AD9-A32B-490FC4F49C07}"/>
              </a:ext>
            </a:extLst>
          </p:cNvPr>
          <p:cNvSpPr>
            <a:spLocks noGrp="1"/>
          </p:cNvSpPr>
          <p:nvPr>
            <p:ph type="pic" sz="quarter" idx="11"/>
          </p:nvPr>
        </p:nvSpPr>
        <p:spPr>
          <a:xfrm>
            <a:off x="8181532" y="2545375"/>
            <a:ext cx="2621701" cy="3670459"/>
          </a:xfrm>
          <a:custGeom>
            <a:avLst/>
            <a:gdLst>
              <a:gd name="connsiteX0" fmla="*/ 0 w 2621701"/>
              <a:gd name="connsiteY0" fmla="*/ 0 h 3670459"/>
              <a:gd name="connsiteX1" fmla="*/ 2621701 w 2621701"/>
              <a:gd name="connsiteY1" fmla="*/ 0 h 3670459"/>
              <a:gd name="connsiteX2" fmla="*/ 2621701 w 2621701"/>
              <a:gd name="connsiteY2" fmla="*/ 3670459 h 3670459"/>
              <a:gd name="connsiteX3" fmla="*/ 0 w 2621701"/>
              <a:gd name="connsiteY3" fmla="*/ 3670459 h 3670459"/>
            </a:gdLst>
            <a:ahLst/>
            <a:cxnLst>
              <a:cxn ang="0">
                <a:pos x="connsiteX0" y="connsiteY0"/>
              </a:cxn>
              <a:cxn ang="0">
                <a:pos x="connsiteX1" y="connsiteY1"/>
              </a:cxn>
              <a:cxn ang="0">
                <a:pos x="connsiteX2" y="connsiteY2"/>
              </a:cxn>
              <a:cxn ang="0">
                <a:pos x="connsiteX3" y="connsiteY3"/>
              </a:cxn>
            </a:cxnLst>
            <a:rect l="l" t="t" r="r" b="b"/>
            <a:pathLst>
              <a:path w="2621701" h="3670459">
                <a:moveTo>
                  <a:pt x="0" y="0"/>
                </a:moveTo>
                <a:lnTo>
                  <a:pt x="2621701" y="0"/>
                </a:lnTo>
                <a:lnTo>
                  <a:pt x="2621701" y="3670459"/>
                </a:lnTo>
                <a:lnTo>
                  <a:pt x="0" y="3670459"/>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9" name="Picture Placeholder 8">
            <a:extLst>
              <a:ext uri="{FF2B5EF4-FFF2-40B4-BE49-F238E27FC236}">
                <a16:creationId xmlns:a16="http://schemas.microsoft.com/office/drawing/2014/main" id="{71DA94E3-793F-492C-BE6C-FC803AC820C7}"/>
              </a:ext>
            </a:extLst>
          </p:cNvPr>
          <p:cNvSpPr>
            <a:spLocks noGrp="1"/>
          </p:cNvSpPr>
          <p:nvPr>
            <p:ph type="pic" sz="quarter" idx="10"/>
          </p:nvPr>
        </p:nvSpPr>
        <p:spPr>
          <a:xfrm>
            <a:off x="5201499" y="2545375"/>
            <a:ext cx="2621701" cy="3670459"/>
          </a:xfrm>
          <a:custGeom>
            <a:avLst/>
            <a:gdLst>
              <a:gd name="connsiteX0" fmla="*/ 0 w 2621701"/>
              <a:gd name="connsiteY0" fmla="*/ 0 h 3670459"/>
              <a:gd name="connsiteX1" fmla="*/ 2621701 w 2621701"/>
              <a:gd name="connsiteY1" fmla="*/ 0 h 3670459"/>
              <a:gd name="connsiteX2" fmla="*/ 2621701 w 2621701"/>
              <a:gd name="connsiteY2" fmla="*/ 3670459 h 3670459"/>
              <a:gd name="connsiteX3" fmla="*/ 0 w 2621701"/>
              <a:gd name="connsiteY3" fmla="*/ 3670459 h 3670459"/>
            </a:gdLst>
            <a:ahLst/>
            <a:cxnLst>
              <a:cxn ang="0">
                <a:pos x="connsiteX0" y="connsiteY0"/>
              </a:cxn>
              <a:cxn ang="0">
                <a:pos x="connsiteX1" y="connsiteY1"/>
              </a:cxn>
              <a:cxn ang="0">
                <a:pos x="connsiteX2" y="connsiteY2"/>
              </a:cxn>
              <a:cxn ang="0">
                <a:pos x="connsiteX3" y="connsiteY3"/>
              </a:cxn>
            </a:cxnLst>
            <a:rect l="l" t="t" r="r" b="b"/>
            <a:pathLst>
              <a:path w="2621701" h="3670459">
                <a:moveTo>
                  <a:pt x="0" y="0"/>
                </a:moveTo>
                <a:lnTo>
                  <a:pt x="2621701" y="0"/>
                </a:lnTo>
                <a:lnTo>
                  <a:pt x="2621701" y="3670459"/>
                </a:lnTo>
                <a:lnTo>
                  <a:pt x="0" y="3670459"/>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2182684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16B15B4-6ED7-4AD9-A32B-490FC4F49C07}"/>
              </a:ext>
            </a:extLst>
          </p:cNvPr>
          <p:cNvSpPr>
            <a:spLocks noGrp="1"/>
          </p:cNvSpPr>
          <p:nvPr>
            <p:ph type="pic" sz="quarter" idx="11"/>
          </p:nvPr>
        </p:nvSpPr>
        <p:spPr>
          <a:xfrm>
            <a:off x="7981432" y="2731978"/>
            <a:ext cx="3530259" cy="1985771"/>
          </a:xfrm>
          <a:custGeom>
            <a:avLst/>
            <a:gdLst>
              <a:gd name="connsiteX0" fmla="*/ 0 w 2621701"/>
              <a:gd name="connsiteY0" fmla="*/ 0 h 3670459"/>
              <a:gd name="connsiteX1" fmla="*/ 2621701 w 2621701"/>
              <a:gd name="connsiteY1" fmla="*/ 0 h 3670459"/>
              <a:gd name="connsiteX2" fmla="*/ 2621701 w 2621701"/>
              <a:gd name="connsiteY2" fmla="*/ 3670459 h 3670459"/>
              <a:gd name="connsiteX3" fmla="*/ 0 w 2621701"/>
              <a:gd name="connsiteY3" fmla="*/ 3670459 h 3670459"/>
            </a:gdLst>
            <a:ahLst/>
            <a:cxnLst>
              <a:cxn ang="0">
                <a:pos x="connsiteX0" y="connsiteY0"/>
              </a:cxn>
              <a:cxn ang="0">
                <a:pos x="connsiteX1" y="connsiteY1"/>
              </a:cxn>
              <a:cxn ang="0">
                <a:pos x="connsiteX2" y="connsiteY2"/>
              </a:cxn>
              <a:cxn ang="0">
                <a:pos x="connsiteX3" y="connsiteY3"/>
              </a:cxn>
            </a:cxnLst>
            <a:rect l="l" t="t" r="r" b="b"/>
            <a:pathLst>
              <a:path w="2621701" h="3670459">
                <a:moveTo>
                  <a:pt x="0" y="0"/>
                </a:moveTo>
                <a:lnTo>
                  <a:pt x="2621701" y="0"/>
                </a:lnTo>
                <a:lnTo>
                  <a:pt x="2621701" y="3670459"/>
                </a:lnTo>
                <a:lnTo>
                  <a:pt x="0" y="3670459"/>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7" name="Picture Placeholder 6">
            <a:extLst>
              <a:ext uri="{FF2B5EF4-FFF2-40B4-BE49-F238E27FC236}">
                <a16:creationId xmlns:a16="http://schemas.microsoft.com/office/drawing/2014/main" id="{D6B3ACE0-C06A-4E10-BC36-AEEF88C00676}"/>
              </a:ext>
            </a:extLst>
          </p:cNvPr>
          <p:cNvSpPr>
            <a:spLocks noGrp="1"/>
          </p:cNvSpPr>
          <p:nvPr>
            <p:ph type="pic" sz="quarter" idx="10"/>
          </p:nvPr>
        </p:nvSpPr>
        <p:spPr>
          <a:xfrm>
            <a:off x="4866191" y="2267155"/>
            <a:ext cx="2450594" cy="2450594"/>
          </a:xfrm>
          <a:custGeom>
            <a:avLst/>
            <a:gdLst>
              <a:gd name="connsiteX0" fmla="*/ 0 w 2450594"/>
              <a:gd name="connsiteY0" fmla="*/ 0 h 2450594"/>
              <a:gd name="connsiteX1" fmla="*/ 2450594 w 2450594"/>
              <a:gd name="connsiteY1" fmla="*/ 0 h 2450594"/>
              <a:gd name="connsiteX2" fmla="*/ 2450594 w 2450594"/>
              <a:gd name="connsiteY2" fmla="*/ 2450594 h 2450594"/>
              <a:gd name="connsiteX3" fmla="*/ 0 w 2450594"/>
              <a:gd name="connsiteY3" fmla="*/ 2450594 h 2450594"/>
            </a:gdLst>
            <a:ahLst/>
            <a:cxnLst>
              <a:cxn ang="0">
                <a:pos x="connsiteX0" y="connsiteY0"/>
              </a:cxn>
              <a:cxn ang="0">
                <a:pos x="connsiteX1" y="connsiteY1"/>
              </a:cxn>
              <a:cxn ang="0">
                <a:pos x="connsiteX2" y="connsiteY2"/>
              </a:cxn>
              <a:cxn ang="0">
                <a:pos x="connsiteX3" y="connsiteY3"/>
              </a:cxn>
            </a:cxnLst>
            <a:rect l="l" t="t" r="r" b="b"/>
            <a:pathLst>
              <a:path w="2450594" h="2450594">
                <a:moveTo>
                  <a:pt x="0" y="0"/>
                </a:moveTo>
                <a:lnTo>
                  <a:pt x="2450594" y="0"/>
                </a:lnTo>
                <a:lnTo>
                  <a:pt x="2450594" y="2450594"/>
                </a:lnTo>
                <a:lnTo>
                  <a:pt x="0" y="2450594"/>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3070220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A9352C-77CE-4738-8BBE-D38F6418A8B6}"/>
              </a:ext>
            </a:extLst>
          </p:cNvPr>
          <p:cNvSpPr>
            <a:spLocks noGrp="1"/>
          </p:cNvSpPr>
          <p:nvPr>
            <p:ph type="pic" sz="quarter" idx="11"/>
          </p:nvPr>
        </p:nvSpPr>
        <p:spPr>
          <a:xfrm>
            <a:off x="8486308" y="3178629"/>
            <a:ext cx="1929598" cy="2607508"/>
          </a:xfrm>
          <a:custGeom>
            <a:avLst/>
            <a:gdLst>
              <a:gd name="connsiteX0" fmla="*/ 0 w 1929598"/>
              <a:gd name="connsiteY0" fmla="*/ 0 h 2607508"/>
              <a:gd name="connsiteX1" fmla="*/ 1929598 w 1929598"/>
              <a:gd name="connsiteY1" fmla="*/ 0 h 2607508"/>
              <a:gd name="connsiteX2" fmla="*/ 1929598 w 1929598"/>
              <a:gd name="connsiteY2" fmla="*/ 2607508 h 2607508"/>
              <a:gd name="connsiteX3" fmla="*/ 0 w 1929598"/>
              <a:gd name="connsiteY3" fmla="*/ 2607508 h 2607508"/>
            </a:gdLst>
            <a:ahLst/>
            <a:cxnLst>
              <a:cxn ang="0">
                <a:pos x="connsiteX0" y="connsiteY0"/>
              </a:cxn>
              <a:cxn ang="0">
                <a:pos x="connsiteX1" y="connsiteY1"/>
              </a:cxn>
              <a:cxn ang="0">
                <a:pos x="connsiteX2" y="connsiteY2"/>
              </a:cxn>
              <a:cxn ang="0">
                <a:pos x="connsiteX3" y="connsiteY3"/>
              </a:cxn>
            </a:cxnLst>
            <a:rect l="l" t="t" r="r" b="b"/>
            <a:pathLst>
              <a:path w="1929598" h="2607508">
                <a:moveTo>
                  <a:pt x="0" y="0"/>
                </a:moveTo>
                <a:lnTo>
                  <a:pt x="1929598" y="0"/>
                </a:lnTo>
                <a:lnTo>
                  <a:pt x="1929598" y="2607508"/>
                </a:lnTo>
                <a:lnTo>
                  <a:pt x="0" y="2607508"/>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9" name="Picture Placeholder 8">
            <a:extLst>
              <a:ext uri="{FF2B5EF4-FFF2-40B4-BE49-F238E27FC236}">
                <a16:creationId xmlns:a16="http://schemas.microsoft.com/office/drawing/2014/main" id="{EB74F47C-E05E-4AA1-B406-7CF974417FA9}"/>
              </a:ext>
            </a:extLst>
          </p:cNvPr>
          <p:cNvSpPr>
            <a:spLocks noGrp="1"/>
          </p:cNvSpPr>
          <p:nvPr>
            <p:ph type="pic" sz="quarter" idx="10"/>
          </p:nvPr>
        </p:nvSpPr>
        <p:spPr>
          <a:xfrm>
            <a:off x="6281990" y="3922731"/>
            <a:ext cx="1929598" cy="1863406"/>
          </a:xfrm>
          <a:custGeom>
            <a:avLst/>
            <a:gdLst>
              <a:gd name="connsiteX0" fmla="*/ 0 w 1929598"/>
              <a:gd name="connsiteY0" fmla="*/ 0 h 1863406"/>
              <a:gd name="connsiteX1" fmla="*/ 1929598 w 1929598"/>
              <a:gd name="connsiteY1" fmla="*/ 0 h 1863406"/>
              <a:gd name="connsiteX2" fmla="*/ 1929598 w 1929598"/>
              <a:gd name="connsiteY2" fmla="*/ 1863406 h 1863406"/>
              <a:gd name="connsiteX3" fmla="*/ 0 w 1929598"/>
              <a:gd name="connsiteY3" fmla="*/ 1863406 h 1863406"/>
            </a:gdLst>
            <a:ahLst/>
            <a:cxnLst>
              <a:cxn ang="0">
                <a:pos x="connsiteX0" y="connsiteY0"/>
              </a:cxn>
              <a:cxn ang="0">
                <a:pos x="connsiteX1" y="connsiteY1"/>
              </a:cxn>
              <a:cxn ang="0">
                <a:pos x="connsiteX2" y="connsiteY2"/>
              </a:cxn>
              <a:cxn ang="0">
                <a:pos x="connsiteX3" y="connsiteY3"/>
              </a:cxn>
            </a:cxnLst>
            <a:rect l="l" t="t" r="r" b="b"/>
            <a:pathLst>
              <a:path w="1929598" h="1863406">
                <a:moveTo>
                  <a:pt x="0" y="0"/>
                </a:moveTo>
                <a:lnTo>
                  <a:pt x="1929598" y="0"/>
                </a:lnTo>
                <a:lnTo>
                  <a:pt x="1929598" y="1863406"/>
                </a:lnTo>
                <a:lnTo>
                  <a:pt x="0" y="1863406"/>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3178836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A3074AF-FB3B-494B-A17E-526ED5D38A56}"/>
              </a:ext>
            </a:extLst>
          </p:cNvPr>
          <p:cNvSpPr>
            <a:spLocks noGrp="1"/>
          </p:cNvSpPr>
          <p:nvPr>
            <p:ph type="pic" sz="quarter" idx="11"/>
          </p:nvPr>
        </p:nvSpPr>
        <p:spPr>
          <a:xfrm>
            <a:off x="10058401" y="1810357"/>
            <a:ext cx="2133599" cy="3425190"/>
          </a:xfrm>
          <a:custGeom>
            <a:avLst/>
            <a:gdLst>
              <a:gd name="connsiteX0" fmla="*/ 0 w 2133599"/>
              <a:gd name="connsiteY0" fmla="*/ 0 h 3425190"/>
              <a:gd name="connsiteX1" fmla="*/ 2133599 w 2133599"/>
              <a:gd name="connsiteY1" fmla="*/ 0 h 3425190"/>
              <a:gd name="connsiteX2" fmla="*/ 2133599 w 2133599"/>
              <a:gd name="connsiteY2" fmla="*/ 3425190 h 3425190"/>
              <a:gd name="connsiteX3" fmla="*/ 0 w 2133599"/>
              <a:gd name="connsiteY3" fmla="*/ 3425190 h 3425190"/>
            </a:gdLst>
            <a:ahLst/>
            <a:cxnLst>
              <a:cxn ang="0">
                <a:pos x="connsiteX0" y="connsiteY0"/>
              </a:cxn>
              <a:cxn ang="0">
                <a:pos x="connsiteX1" y="connsiteY1"/>
              </a:cxn>
              <a:cxn ang="0">
                <a:pos x="connsiteX2" y="connsiteY2"/>
              </a:cxn>
              <a:cxn ang="0">
                <a:pos x="connsiteX3" y="connsiteY3"/>
              </a:cxn>
            </a:cxnLst>
            <a:rect l="l" t="t" r="r" b="b"/>
            <a:pathLst>
              <a:path w="2133599" h="3425190">
                <a:moveTo>
                  <a:pt x="0" y="0"/>
                </a:moveTo>
                <a:lnTo>
                  <a:pt x="2133599" y="0"/>
                </a:lnTo>
                <a:lnTo>
                  <a:pt x="2133599" y="3425190"/>
                </a:lnTo>
                <a:lnTo>
                  <a:pt x="0" y="3425190"/>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8" name="Picture Placeholder 7">
            <a:extLst>
              <a:ext uri="{FF2B5EF4-FFF2-40B4-BE49-F238E27FC236}">
                <a16:creationId xmlns:a16="http://schemas.microsoft.com/office/drawing/2014/main" id="{C153AB75-AB47-40B5-8CE3-C5BFE618D352}"/>
              </a:ext>
            </a:extLst>
          </p:cNvPr>
          <p:cNvSpPr>
            <a:spLocks noGrp="1"/>
          </p:cNvSpPr>
          <p:nvPr>
            <p:ph type="pic" sz="quarter" idx="10"/>
          </p:nvPr>
        </p:nvSpPr>
        <p:spPr>
          <a:xfrm>
            <a:off x="331197" y="1162050"/>
            <a:ext cx="3848100" cy="5330190"/>
          </a:xfrm>
          <a:custGeom>
            <a:avLst/>
            <a:gdLst>
              <a:gd name="connsiteX0" fmla="*/ 0 w 3848100"/>
              <a:gd name="connsiteY0" fmla="*/ 0 h 5330190"/>
              <a:gd name="connsiteX1" fmla="*/ 3848100 w 3848100"/>
              <a:gd name="connsiteY1" fmla="*/ 0 h 5330190"/>
              <a:gd name="connsiteX2" fmla="*/ 3848100 w 3848100"/>
              <a:gd name="connsiteY2" fmla="*/ 5330190 h 5330190"/>
              <a:gd name="connsiteX3" fmla="*/ 0 w 3848100"/>
              <a:gd name="connsiteY3" fmla="*/ 5330190 h 5330190"/>
            </a:gdLst>
            <a:ahLst/>
            <a:cxnLst>
              <a:cxn ang="0">
                <a:pos x="connsiteX0" y="connsiteY0"/>
              </a:cxn>
              <a:cxn ang="0">
                <a:pos x="connsiteX1" y="connsiteY1"/>
              </a:cxn>
              <a:cxn ang="0">
                <a:pos x="connsiteX2" y="connsiteY2"/>
              </a:cxn>
              <a:cxn ang="0">
                <a:pos x="connsiteX3" y="connsiteY3"/>
              </a:cxn>
            </a:cxnLst>
            <a:rect l="l" t="t" r="r" b="b"/>
            <a:pathLst>
              <a:path w="3848100" h="5330190">
                <a:moveTo>
                  <a:pt x="0" y="0"/>
                </a:moveTo>
                <a:lnTo>
                  <a:pt x="3848100" y="0"/>
                </a:lnTo>
                <a:lnTo>
                  <a:pt x="3848100" y="5330190"/>
                </a:lnTo>
                <a:lnTo>
                  <a:pt x="0" y="5330190"/>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3655718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98B2AEC-883F-4CC1-838F-FA89D1DEA472}"/>
              </a:ext>
            </a:extLst>
          </p:cNvPr>
          <p:cNvSpPr>
            <a:spLocks noGrp="1"/>
          </p:cNvSpPr>
          <p:nvPr>
            <p:ph type="pic" sz="quarter" idx="10"/>
          </p:nvPr>
        </p:nvSpPr>
        <p:spPr>
          <a:xfrm>
            <a:off x="2635431" y="3200835"/>
            <a:ext cx="3883476" cy="2591706"/>
          </a:xfrm>
          <a:custGeom>
            <a:avLst/>
            <a:gdLst>
              <a:gd name="connsiteX0" fmla="*/ 246834 w 3883476"/>
              <a:gd name="connsiteY0" fmla="*/ 0 h 2591706"/>
              <a:gd name="connsiteX1" fmla="*/ 3636642 w 3883476"/>
              <a:gd name="connsiteY1" fmla="*/ 0 h 2591706"/>
              <a:gd name="connsiteX2" fmla="*/ 3883476 w 3883476"/>
              <a:gd name="connsiteY2" fmla="*/ 246834 h 2591706"/>
              <a:gd name="connsiteX3" fmla="*/ 3883476 w 3883476"/>
              <a:gd name="connsiteY3" fmla="*/ 2344872 h 2591706"/>
              <a:gd name="connsiteX4" fmla="*/ 3636642 w 3883476"/>
              <a:gd name="connsiteY4" fmla="*/ 2591706 h 2591706"/>
              <a:gd name="connsiteX5" fmla="*/ 246834 w 3883476"/>
              <a:gd name="connsiteY5" fmla="*/ 2591706 h 2591706"/>
              <a:gd name="connsiteX6" fmla="*/ 0 w 3883476"/>
              <a:gd name="connsiteY6" fmla="*/ 2344872 h 2591706"/>
              <a:gd name="connsiteX7" fmla="*/ 0 w 3883476"/>
              <a:gd name="connsiteY7" fmla="*/ 246834 h 2591706"/>
              <a:gd name="connsiteX8" fmla="*/ 246834 w 3883476"/>
              <a:gd name="connsiteY8" fmla="*/ 0 h 259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3476" h="2591706">
                <a:moveTo>
                  <a:pt x="246834" y="0"/>
                </a:moveTo>
                <a:lnTo>
                  <a:pt x="3636642" y="0"/>
                </a:lnTo>
                <a:cubicBezTo>
                  <a:pt x="3772965" y="0"/>
                  <a:pt x="3883476" y="110511"/>
                  <a:pt x="3883476" y="246834"/>
                </a:cubicBezTo>
                <a:lnTo>
                  <a:pt x="3883476" y="2344872"/>
                </a:lnTo>
                <a:cubicBezTo>
                  <a:pt x="3883476" y="2481195"/>
                  <a:pt x="3772965" y="2591706"/>
                  <a:pt x="3636642" y="2591706"/>
                </a:cubicBezTo>
                <a:lnTo>
                  <a:pt x="246834" y="2591706"/>
                </a:lnTo>
                <a:cubicBezTo>
                  <a:pt x="110511" y="2591706"/>
                  <a:pt x="0" y="2481195"/>
                  <a:pt x="0" y="2344872"/>
                </a:cubicBezTo>
                <a:lnTo>
                  <a:pt x="0" y="246834"/>
                </a:lnTo>
                <a:cubicBezTo>
                  <a:pt x="0" y="110511"/>
                  <a:pt x="110511" y="0"/>
                  <a:pt x="246834" y="0"/>
                </a:cubicBez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833676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FB89193-D5E7-4FC5-B121-8675B4F24DC0}"/>
              </a:ext>
            </a:extLst>
          </p:cNvPr>
          <p:cNvSpPr>
            <a:spLocks noGrp="1"/>
          </p:cNvSpPr>
          <p:nvPr>
            <p:ph type="pic" sz="quarter" idx="10"/>
          </p:nvPr>
        </p:nvSpPr>
        <p:spPr>
          <a:xfrm>
            <a:off x="5427015" y="3587854"/>
            <a:ext cx="1778000" cy="1778000"/>
          </a:xfrm>
          <a:custGeom>
            <a:avLst/>
            <a:gdLst>
              <a:gd name="connsiteX0" fmla="*/ 889000 w 1778000"/>
              <a:gd name="connsiteY0" fmla="*/ 0 h 1778000"/>
              <a:gd name="connsiteX1" fmla="*/ 1778000 w 1778000"/>
              <a:gd name="connsiteY1" fmla="*/ 889000 h 1778000"/>
              <a:gd name="connsiteX2" fmla="*/ 889000 w 1778000"/>
              <a:gd name="connsiteY2" fmla="*/ 1778000 h 1778000"/>
              <a:gd name="connsiteX3" fmla="*/ 0 w 1778000"/>
              <a:gd name="connsiteY3" fmla="*/ 889000 h 1778000"/>
              <a:gd name="connsiteX4" fmla="*/ 889000 w 1778000"/>
              <a:gd name="connsiteY4" fmla="*/ 0 h 17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0" h="1778000">
                <a:moveTo>
                  <a:pt x="889000" y="0"/>
                </a:moveTo>
                <a:cubicBezTo>
                  <a:pt x="1379981" y="0"/>
                  <a:pt x="1778000" y="398019"/>
                  <a:pt x="1778000" y="889000"/>
                </a:cubicBezTo>
                <a:cubicBezTo>
                  <a:pt x="1778000" y="1379981"/>
                  <a:pt x="1379981" y="1778000"/>
                  <a:pt x="889000" y="1778000"/>
                </a:cubicBezTo>
                <a:cubicBezTo>
                  <a:pt x="398019" y="1778000"/>
                  <a:pt x="0" y="1379981"/>
                  <a:pt x="0" y="889000"/>
                </a:cubicBezTo>
                <a:cubicBezTo>
                  <a:pt x="0" y="398019"/>
                  <a:pt x="398019" y="0"/>
                  <a:pt x="889000" y="0"/>
                </a:cubicBez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244019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E1A48D5-E01E-4C0D-9AE9-83273A562E07}"/>
              </a:ext>
            </a:extLst>
          </p:cNvPr>
          <p:cNvSpPr>
            <a:spLocks noGrp="1"/>
          </p:cNvSpPr>
          <p:nvPr>
            <p:ph type="pic" sz="quarter" idx="10"/>
          </p:nvPr>
        </p:nvSpPr>
        <p:spPr>
          <a:xfrm>
            <a:off x="9564172" y="2284154"/>
            <a:ext cx="1906051" cy="3860021"/>
          </a:xfrm>
          <a:custGeom>
            <a:avLst/>
            <a:gdLst>
              <a:gd name="connsiteX0" fmla="*/ 268048 w 1906051"/>
              <a:gd name="connsiteY0" fmla="*/ 0 h 3860021"/>
              <a:gd name="connsiteX1" fmla="*/ 1638003 w 1906051"/>
              <a:gd name="connsiteY1" fmla="*/ 0 h 3860021"/>
              <a:gd name="connsiteX2" fmla="*/ 1906051 w 1906051"/>
              <a:gd name="connsiteY2" fmla="*/ 268048 h 3860021"/>
              <a:gd name="connsiteX3" fmla="*/ 1906051 w 1906051"/>
              <a:gd name="connsiteY3" fmla="*/ 3591973 h 3860021"/>
              <a:gd name="connsiteX4" fmla="*/ 1638003 w 1906051"/>
              <a:gd name="connsiteY4" fmla="*/ 3860021 h 3860021"/>
              <a:gd name="connsiteX5" fmla="*/ 268048 w 1906051"/>
              <a:gd name="connsiteY5" fmla="*/ 3860021 h 3860021"/>
              <a:gd name="connsiteX6" fmla="*/ 0 w 1906051"/>
              <a:gd name="connsiteY6" fmla="*/ 3591973 h 3860021"/>
              <a:gd name="connsiteX7" fmla="*/ 0 w 1906051"/>
              <a:gd name="connsiteY7" fmla="*/ 268048 h 3860021"/>
              <a:gd name="connsiteX8" fmla="*/ 268048 w 1906051"/>
              <a:gd name="connsiteY8" fmla="*/ 0 h 386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6051" h="3860021">
                <a:moveTo>
                  <a:pt x="268048" y="0"/>
                </a:moveTo>
                <a:lnTo>
                  <a:pt x="1638003" y="0"/>
                </a:lnTo>
                <a:cubicBezTo>
                  <a:pt x="1786042" y="0"/>
                  <a:pt x="1906051" y="120009"/>
                  <a:pt x="1906051" y="268048"/>
                </a:cubicBezTo>
                <a:lnTo>
                  <a:pt x="1906051" y="3591973"/>
                </a:lnTo>
                <a:cubicBezTo>
                  <a:pt x="1906051" y="3740012"/>
                  <a:pt x="1786042" y="3860021"/>
                  <a:pt x="1638003" y="3860021"/>
                </a:cubicBezTo>
                <a:lnTo>
                  <a:pt x="268048" y="3860021"/>
                </a:lnTo>
                <a:cubicBezTo>
                  <a:pt x="120009" y="3860021"/>
                  <a:pt x="0" y="3740012"/>
                  <a:pt x="0" y="3591973"/>
                </a:cubicBezTo>
                <a:lnTo>
                  <a:pt x="0" y="268048"/>
                </a:lnTo>
                <a:cubicBezTo>
                  <a:pt x="0" y="120009"/>
                  <a:pt x="120009" y="0"/>
                  <a:pt x="268048" y="0"/>
                </a:cubicBez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11174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2A8B90E-CE0D-42A6-B6DF-A0945243D8EA}"/>
              </a:ext>
            </a:extLst>
          </p:cNvPr>
          <p:cNvSpPr>
            <a:spLocks noGrp="1"/>
          </p:cNvSpPr>
          <p:nvPr>
            <p:ph type="pic" sz="quarter" idx="10"/>
          </p:nvPr>
        </p:nvSpPr>
        <p:spPr>
          <a:xfrm>
            <a:off x="9029700" y="2816870"/>
            <a:ext cx="3162300" cy="4041130"/>
          </a:xfrm>
          <a:custGeom>
            <a:avLst/>
            <a:gdLst>
              <a:gd name="connsiteX0" fmla="*/ 0 w 3162300"/>
              <a:gd name="connsiteY0" fmla="*/ 0 h 4041130"/>
              <a:gd name="connsiteX1" fmla="*/ 3162300 w 3162300"/>
              <a:gd name="connsiteY1" fmla="*/ 0 h 4041130"/>
              <a:gd name="connsiteX2" fmla="*/ 3162300 w 3162300"/>
              <a:gd name="connsiteY2" fmla="*/ 4041130 h 4041130"/>
              <a:gd name="connsiteX3" fmla="*/ 0 w 3162300"/>
              <a:gd name="connsiteY3" fmla="*/ 4041130 h 4041130"/>
            </a:gdLst>
            <a:ahLst/>
            <a:cxnLst>
              <a:cxn ang="0">
                <a:pos x="connsiteX0" y="connsiteY0"/>
              </a:cxn>
              <a:cxn ang="0">
                <a:pos x="connsiteX1" y="connsiteY1"/>
              </a:cxn>
              <a:cxn ang="0">
                <a:pos x="connsiteX2" y="connsiteY2"/>
              </a:cxn>
              <a:cxn ang="0">
                <a:pos x="connsiteX3" y="connsiteY3"/>
              </a:cxn>
            </a:cxnLst>
            <a:rect l="l" t="t" r="r" b="b"/>
            <a:pathLst>
              <a:path w="3162300" h="4041130">
                <a:moveTo>
                  <a:pt x="0" y="0"/>
                </a:moveTo>
                <a:lnTo>
                  <a:pt x="3162300" y="0"/>
                </a:lnTo>
                <a:lnTo>
                  <a:pt x="3162300" y="4041130"/>
                </a:lnTo>
                <a:lnTo>
                  <a:pt x="0" y="4041130"/>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dirty="0"/>
          </a:p>
        </p:txBody>
      </p:sp>
    </p:spTree>
    <p:extLst>
      <p:ext uri="{BB962C8B-B14F-4D97-AF65-F5344CB8AC3E}">
        <p14:creationId xmlns:p14="http://schemas.microsoft.com/office/powerpoint/2010/main" val="281126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81D7B39-3668-46B6-B229-6110D78FED45}"/>
              </a:ext>
            </a:extLst>
          </p:cNvPr>
          <p:cNvSpPr>
            <a:spLocks noGrp="1"/>
          </p:cNvSpPr>
          <p:nvPr>
            <p:ph type="pic" sz="quarter" idx="11"/>
          </p:nvPr>
        </p:nvSpPr>
        <p:spPr>
          <a:xfrm>
            <a:off x="8936232" y="1728633"/>
            <a:ext cx="2129348" cy="2324297"/>
          </a:xfrm>
          <a:custGeom>
            <a:avLst/>
            <a:gdLst>
              <a:gd name="connsiteX0" fmla="*/ 0 w 2129348"/>
              <a:gd name="connsiteY0" fmla="*/ 0 h 2324297"/>
              <a:gd name="connsiteX1" fmla="*/ 2129348 w 2129348"/>
              <a:gd name="connsiteY1" fmla="*/ 0 h 2324297"/>
              <a:gd name="connsiteX2" fmla="*/ 2129348 w 2129348"/>
              <a:gd name="connsiteY2" fmla="*/ 2324297 h 2324297"/>
              <a:gd name="connsiteX3" fmla="*/ 0 w 2129348"/>
              <a:gd name="connsiteY3" fmla="*/ 2324297 h 2324297"/>
            </a:gdLst>
            <a:ahLst/>
            <a:cxnLst>
              <a:cxn ang="0">
                <a:pos x="connsiteX0" y="connsiteY0"/>
              </a:cxn>
              <a:cxn ang="0">
                <a:pos x="connsiteX1" y="connsiteY1"/>
              </a:cxn>
              <a:cxn ang="0">
                <a:pos x="connsiteX2" y="connsiteY2"/>
              </a:cxn>
              <a:cxn ang="0">
                <a:pos x="connsiteX3" y="connsiteY3"/>
              </a:cxn>
            </a:cxnLst>
            <a:rect l="l" t="t" r="r" b="b"/>
            <a:pathLst>
              <a:path w="2129348" h="2324297">
                <a:moveTo>
                  <a:pt x="0" y="0"/>
                </a:moveTo>
                <a:lnTo>
                  <a:pt x="2129348" y="0"/>
                </a:lnTo>
                <a:lnTo>
                  <a:pt x="2129348" y="2324297"/>
                </a:lnTo>
                <a:lnTo>
                  <a:pt x="0" y="2324297"/>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8" name="Picture Placeholder 7">
            <a:extLst>
              <a:ext uri="{FF2B5EF4-FFF2-40B4-BE49-F238E27FC236}">
                <a16:creationId xmlns:a16="http://schemas.microsoft.com/office/drawing/2014/main" id="{65050D40-C86B-47E2-9BF9-18CF505F2FDB}"/>
              </a:ext>
            </a:extLst>
          </p:cNvPr>
          <p:cNvSpPr>
            <a:spLocks noGrp="1"/>
          </p:cNvSpPr>
          <p:nvPr>
            <p:ph type="pic" sz="quarter" idx="10"/>
          </p:nvPr>
        </p:nvSpPr>
        <p:spPr>
          <a:xfrm>
            <a:off x="6309803" y="1728633"/>
            <a:ext cx="2129347" cy="2324297"/>
          </a:xfrm>
          <a:custGeom>
            <a:avLst/>
            <a:gdLst>
              <a:gd name="connsiteX0" fmla="*/ 0 w 2129347"/>
              <a:gd name="connsiteY0" fmla="*/ 0 h 2324297"/>
              <a:gd name="connsiteX1" fmla="*/ 2129347 w 2129347"/>
              <a:gd name="connsiteY1" fmla="*/ 0 h 2324297"/>
              <a:gd name="connsiteX2" fmla="*/ 2129347 w 2129347"/>
              <a:gd name="connsiteY2" fmla="*/ 2324297 h 2324297"/>
              <a:gd name="connsiteX3" fmla="*/ 0 w 2129347"/>
              <a:gd name="connsiteY3" fmla="*/ 2324297 h 2324297"/>
            </a:gdLst>
            <a:ahLst/>
            <a:cxnLst>
              <a:cxn ang="0">
                <a:pos x="connsiteX0" y="connsiteY0"/>
              </a:cxn>
              <a:cxn ang="0">
                <a:pos x="connsiteX1" y="connsiteY1"/>
              </a:cxn>
              <a:cxn ang="0">
                <a:pos x="connsiteX2" y="connsiteY2"/>
              </a:cxn>
              <a:cxn ang="0">
                <a:pos x="connsiteX3" y="connsiteY3"/>
              </a:cxn>
            </a:cxnLst>
            <a:rect l="l" t="t" r="r" b="b"/>
            <a:pathLst>
              <a:path w="2129347" h="2324297">
                <a:moveTo>
                  <a:pt x="0" y="0"/>
                </a:moveTo>
                <a:lnTo>
                  <a:pt x="2129347" y="0"/>
                </a:lnTo>
                <a:lnTo>
                  <a:pt x="2129347" y="2324297"/>
                </a:lnTo>
                <a:lnTo>
                  <a:pt x="0" y="2324297"/>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2614769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100C9A-CCEE-4749-B291-36856DD407FA}"/>
              </a:ext>
            </a:extLst>
          </p:cNvPr>
          <p:cNvSpPr>
            <a:spLocks noGrp="1"/>
          </p:cNvSpPr>
          <p:nvPr>
            <p:ph type="pic" sz="quarter" idx="10"/>
          </p:nvPr>
        </p:nvSpPr>
        <p:spPr>
          <a:xfrm>
            <a:off x="7699248" y="1028703"/>
            <a:ext cx="4130494" cy="5463545"/>
          </a:xfrm>
          <a:custGeom>
            <a:avLst/>
            <a:gdLst>
              <a:gd name="connsiteX0" fmla="*/ 0 w 4130494"/>
              <a:gd name="connsiteY0" fmla="*/ 0 h 5463545"/>
              <a:gd name="connsiteX1" fmla="*/ 4130494 w 4130494"/>
              <a:gd name="connsiteY1" fmla="*/ 0 h 5463545"/>
              <a:gd name="connsiteX2" fmla="*/ 4130494 w 4130494"/>
              <a:gd name="connsiteY2" fmla="*/ 5463545 h 5463545"/>
              <a:gd name="connsiteX3" fmla="*/ 0 w 4130494"/>
              <a:gd name="connsiteY3" fmla="*/ 5463545 h 5463545"/>
            </a:gdLst>
            <a:ahLst/>
            <a:cxnLst>
              <a:cxn ang="0">
                <a:pos x="connsiteX0" y="connsiteY0"/>
              </a:cxn>
              <a:cxn ang="0">
                <a:pos x="connsiteX1" y="connsiteY1"/>
              </a:cxn>
              <a:cxn ang="0">
                <a:pos x="connsiteX2" y="connsiteY2"/>
              </a:cxn>
              <a:cxn ang="0">
                <a:pos x="connsiteX3" y="connsiteY3"/>
              </a:cxn>
            </a:cxnLst>
            <a:rect l="l" t="t" r="r" b="b"/>
            <a:pathLst>
              <a:path w="4130494" h="5463545">
                <a:moveTo>
                  <a:pt x="0" y="0"/>
                </a:moveTo>
                <a:lnTo>
                  <a:pt x="4130494" y="0"/>
                </a:lnTo>
                <a:lnTo>
                  <a:pt x="4130494" y="5463545"/>
                </a:lnTo>
                <a:lnTo>
                  <a:pt x="0" y="5463545"/>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dirty="0"/>
          </a:p>
        </p:txBody>
      </p:sp>
    </p:spTree>
    <p:extLst>
      <p:ext uri="{BB962C8B-B14F-4D97-AF65-F5344CB8AC3E}">
        <p14:creationId xmlns:p14="http://schemas.microsoft.com/office/powerpoint/2010/main" val="412331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BC62FBB-8EEC-4FD4-9E2E-E5490B213007}"/>
              </a:ext>
            </a:extLst>
          </p:cNvPr>
          <p:cNvSpPr>
            <a:spLocks noGrp="1"/>
          </p:cNvSpPr>
          <p:nvPr>
            <p:ph type="pic" sz="quarter" idx="12"/>
          </p:nvPr>
        </p:nvSpPr>
        <p:spPr>
          <a:xfrm>
            <a:off x="9125137" y="3295678"/>
            <a:ext cx="1517464" cy="2255475"/>
          </a:xfrm>
          <a:custGeom>
            <a:avLst/>
            <a:gdLst>
              <a:gd name="connsiteX0" fmla="*/ 0 w 1517464"/>
              <a:gd name="connsiteY0" fmla="*/ 0 h 2255475"/>
              <a:gd name="connsiteX1" fmla="*/ 1517464 w 1517464"/>
              <a:gd name="connsiteY1" fmla="*/ 0 h 2255475"/>
              <a:gd name="connsiteX2" fmla="*/ 1517464 w 1517464"/>
              <a:gd name="connsiteY2" fmla="*/ 2255475 h 2255475"/>
              <a:gd name="connsiteX3" fmla="*/ 0 w 1517464"/>
              <a:gd name="connsiteY3" fmla="*/ 2255475 h 2255475"/>
            </a:gdLst>
            <a:ahLst/>
            <a:cxnLst>
              <a:cxn ang="0">
                <a:pos x="connsiteX0" y="connsiteY0"/>
              </a:cxn>
              <a:cxn ang="0">
                <a:pos x="connsiteX1" y="connsiteY1"/>
              </a:cxn>
              <a:cxn ang="0">
                <a:pos x="connsiteX2" y="connsiteY2"/>
              </a:cxn>
              <a:cxn ang="0">
                <a:pos x="connsiteX3" y="connsiteY3"/>
              </a:cxn>
            </a:cxnLst>
            <a:rect l="l" t="t" r="r" b="b"/>
            <a:pathLst>
              <a:path w="1517464" h="2255475">
                <a:moveTo>
                  <a:pt x="0" y="0"/>
                </a:moveTo>
                <a:lnTo>
                  <a:pt x="1517464" y="0"/>
                </a:lnTo>
                <a:lnTo>
                  <a:pt x="1517464" y="2255475"/>
                </a:lnTo>
                <a:lnTo>
                  <a:pt x="0" y="2255475"/>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15" name="Picture Placeholder 14">
            <a:extLst>
              <a:ext uri="{FF2B5EF4-FFF2-40B4-BE49-F238E27FC236}">
                <a16:creationId xmlns:a16="http://schemas.microsoft.com/office/drawing/2014/main" id="{8FFD6984-2CA2-4DD7-ABC6-582F82A1FF61}"/>
              </a:ext>
            </a:extLst>
          </p:cNvPr>
          <p:cNvSpPr>
            <a:spLocks noGrp="1"/>
          </p:cNvSpPr>
          <p:nvPr>
            <p:ph type="pic" sz="quarter" idx="13"/>
          </p:nvPr>
        </p:nvSpPr>
        <p:spPr>
          <a:xfrm>
            <a:off x="7408329" y="4515851"/>
            <a:ext cx="1568264" cy="1756361"/>
          </a:xfrm>
          <a:custGeom>
            <a:avLst/>
            <a:gdLst>
              <a:gd name="connsiteX0" fmla="*/ 0 w 1568264"/>
              <a:gd name="connsiteY0" fmla="*/ 0 h 1756361"/>
              <a:gd name="connsiteX1" fmla="*/ 1568264 w 1568264"/>
              <a:gd name="connsiteY1" fmla="*/ 0 h 1756361"/>
              <a:gd name="connsiteX2" fmla="*/ 1568264 w 1568264"/>
              <a:gd name="connsiteY2" fmla="*/ 1756361 h 1756361"/>
              <a:gd name="connsiteX3" fmla="*/ 0 w 1568264"/>
              <a:gd name="connsiteY3" fmla="*/ 1756361 h 1756361"/>
            </a:gdLst>
            <a:ahLst/>
            <a:cxnLst>
              <a:cxn ang="0">
                <a:pos x="connsiteX0" y="connsiteY0"/>
              </a:cxn>
              <a:cxn ang="0">
                <a:pos x="connsiteX1" y="connsiteY1"/>
              </a:cxn>
              <a:cxn ang="0">
                <a:pos x="connsiteX2" y="connsiteY2"/>
              </a:cxn>
              <a:cxn ang="0">
                <a:pos x="connsiteX3" y="connsiteY3"/>
              </a:cxn>
            </a:cxnLst>
            <a:rect l="l" t="t" r="r" b="b"/>
            <a:pathLst>
              <a:path w="1568264" h="1756361">
                <a:moveTo>
                  <a:pt x="0" y="0"/>
                </a:moveTo>
                <a:lnTo>
                  <a:pt x="1568264" y="0"/>
                </a:lnTo>
                <a:lnTo>
                  <a:pt x="1568264" y="1756361"/>
                </a:lnTo>
                <a:lnTo>
                  <a:pt x="0" y="1756361"/>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12" name="Picture Placeholder 11">
            <a:extLst>
              <a:ext uri="{FF2B5EF4-FFF2-40B4-BE49-F238E27FC236}">
                <a16:creationId xmlns:a16="http://schemas.microsoft.com/office/drawing/2014/main" id="{45A99F84-78D2-475A-AD1C-A2FA52E59142}"/>
              </a:ext>
            </a:extLst>
          </p:cNvPr>
          <p:cNvSpPr>
            <a:spLocks noGrp="1"/>
          </p:cNvSpPr>
          <p:nvPr>
            <p:ph type="pic" sz="quarter" idx="11"/>
          </p:nvPr>
        </p:nvSpPr>
        <p:spPr>
          <a:xfrm>
            <a:off x="7734672" y="1913874"/>
            <a:ext cx="1612529" cy="2179155"/>
          </a:xfrm>
          <a:custGeom>
            <a:avLst/>
            <a:gdLst>
              <a:gd name="connsiteX0" fmla="*/ 0 w 1612529"/>
              <a:gd name="connsiteY0" fmla="*/ 0 h 2179155"/>
              <a:gd name="connsiteX1" fmla="*/ 1612529 w 1612529"/>
              <a:gd name="connsiteY1" fmla="*/ 0 h 2179155"/>
              <a:gd name="connsiteX2" fmla="*/ 1612529 w 1612529"/>
              <a:gd name="connsiteY2" fmla="*/ 2179155 h 2179155"/>
              <a:gd name="connsiteX3" fmla="*/ 0 w 1612529"/>
              <a:gd name="connsiteY3" fmla="*/ 2179155 h 2179155"/>
            </a:gdLst>
            <a:ahLst/>
            <a:cxnLst>
              <a:cxn ang="0">
                <a:pos x="connsiteX0" y="connsiteY0"/>
              </a:cxn>
              <a:cxn ang="0">
                <a:pos x="connsiteX1" y="connsiteY1"/>
              </a:cxn>
              <a:cxn ang="0">
                <a:pos x="connsiteX2" y="connsiteY2"/>
              </a:cxn>
              <a:cxn ang="0">
                <a:pos x="connsiteX3" y="connsiteY3"/>
              </a:cxn>
            </a:cxnLst>
            <a:rect l="l" t="t" r="r" b="b"/>
            <a:pathLst>
              <a:path w="1612529" h="2179155">
                <a:moveTo>
                  <a:pt x="0" y="0"/>
                </a:moveTo>
                <a:lnTo>
                  <a:pt x="1612529" y="0"/>
                </a:lnTo>
                <a:lnTo>
                  <a:pt x="1612529" y="2179155"/>
                </a:lnTo>
                <a:lnTo>
                  <a:pt x="0" y="2179155"/>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13" name="Picture Placeholder 12">
            <a:extLst>
              <a:ext uri="{FF2B5EF4-FFF2-40B4-BE49-F238E27FC236}">
                <a16:creationId xmlns:a16="http://schemas.microsoft.com/office/drawing/2014/main" id="{AC3A9F01-E4D6-46B7-BD86-731BC8EFE1DE}"/>
              </a:ext>
            </a:extLst>
          </p:cNvPr>
          <p:cNvSpPr>
            <a:spLocks noGrp="1"/>
          </p:cNvSpPr>
          <p:nvPr>
            <p:ph type="pic" sz="quarter" idx="10"/>
          </p:nvPr>
        </p:nvSpPr>
        <p:spPr>
          <a:xfrm>
            <a:off x="5689600" y="2196996"/>
            <a:ext cx="1911042" cy="2883005"/>
          </a:xfrm>
          <a:custGeom>
            <a:avLst/>
            <a:gdLst>
              <a:gd name="connsiteX0" fmla="*/ 0 w 1911042"/>
              <a:gd name="connsiteY0" fmla="*/ 0 h 2883005"/>
              <a:gd name="connsiteX1" fmla="*/ 1911042 w 1911042"/>
              <a:gd name="connsiteY1" fmla="*/ 0 h 2883005"/>
              <a:gd name="connsiteX2" fmla="*/ 1911042 w 1911042"/>
              <a:gd name="connsiteY2" fmla="*/ 2883005 h 2883005"/>
              <a:gd name="connsiteX3" fmla="*/ 0 w 1911042"/>
              <a:gd name="connsiteY3" fmla="*/ 2883005 h 2883005"/>
            </a:gdLst>
            <a:ahLst/>
            <a:cxnLst>
              <a:cxn ang="0">
                <a:pos x="connsiteX0" y="connsiteY0"/>
              </a:cxn>
              <a:cxn ang="0">
                <a:pos x="connsiteX1" y="connsiteY1"/>
              </a:cxn>
              <a:cxn ang="0">
                <a:pos x="connsiteX2" y="connsiteY2"/>
              </a:cxn>
              <a:cxn ang="0">
                <a:pos x="connsiteX3" y="connsiteY3"/>
              </a:cxn>
            </a:cxnLst>
            <a:rect l="l" t="t" r="r" b="b"/>
            <a:pathLst>
              <a:path w="1911042" h="2883005">
                <a:moveTo>
                  <a:pt x="0" y="0"/>
                </a:moveTo>
                <a:lnTo>
                  <a:pt x="1911042" y="0"/>
                </a:lnTo>
                <a:lnTo>
                  <a:pt x="1911042" y="2883005"/>
                </a:lnTo>
                <a:lnTo>
                  <a:pt x="0" y="2883005"/>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385397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F138101-92B1-4F78-9598-C5040801111C}"/>
              </a:ext>
            </a:extLst>
          </p:cNvPr>
          <p:cNvSpPr>
            <a:spLocks noGrp="1"/>
          </p:cNvSpPr>
          <p:nvPr>
            <p:ph type="pic" sz="quarter" idx="12"/>
          </p:nvPr>
        </p:nvSpPr>
        <p:spPr>
          <a:xfrm>
            <a:off x="6348213" y="4801703"/>
            <a:ext cx="2884150" cy="1462301"/>
          </a:xfrm>
          <a:custGeom>
            <a:avLst/>
            <a:gdLst>
              <a:gd name="connsiteX0" fmla="*/ 0 w 2884150"/>
              <a:gd name="connsiteY0" fmla="*/ 0 h 1462301"/>
              <a:gd name="connsiteX1" fmla="*/ 2884150 w 2884150"/>
              <a:gd name="connsiteY1" fmla="*/ 0 h 1462301"/>
              <a:gd name="connsiteX2" fmla="*/ 2884150 w 2884150"/>
              <a:gd name="connsiteY2" fmla="*/ 1462301 h 1462301"/>
              <a:gd name="connsiteX3" fmla="*/ 0 w 2884150"/>
              <a:gd name="connsiteY3" fmla="*/ 1462301 h 1462301"/>
            </a:gdLst>
            <a:ahLst/>
            <a:cxnLst>
              <a:cxn ang="0">
                <a:pos x="connsiteX0" y="connsiteY0"/>
              </a:cxn>
              <a:cxn ang="0">
                <a:pos x="connsiteX1" y="connsiteY1"/>
              </a:cxn>
              <a:cxn ang="0">
                <a:pos x="connsiteX2" y="connsiteY2"/>
              </a:cxn>
              <a:cxn ang="0">
                <a:pos x="connsiteX3" y="connsiteY3"/>
              </a:cxn>
            </a:cxnLst>
            <a:rect l="l" t="t" r="r" b="b"/>
            <a:pathLst>
              <a:path w="2884150" h="1462301">
                <a:moveTo>
                  <a:pt x="0" y="0"/>
                </a:moveTo>
                <a:lnTo>
                  <a:pt x="2884150" y="0"/>
                </a:lnTo>
                <a:lnTo>
                  <a:pt x="2884150" y="1462301"/>
                </a:lnTo>
                <a:lnTo>
                  <a:pt x="0" y="1462301"/>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11" name="Picture Placeholder 10">
            <a:extLst>
              <a:ext uri="{FF2B5EF4-FFF2-40B4-BE49-F238E27FC236}">
                <a16:creationId xmlns:a16="http://schemas.microsoft.com/office/drawing/2014/main" id="{DFEC8596-9258-4B22-96B6-5AF136050D72}"/>
              </a:ext>
            </a:extLst>
          </p:cNvPr>
          <p:cNvSpPr>
            <a:spLocks noGrp="1"/>
          </p:cNvSpPr>
          <p:nvPr>
            <p:ph type="pic" sz="quarter" idx="11"/>
          </p:nvPr>
        </p:nvSpPr>
        <p:spPr>
          <a:xfrm>
            <a:off x="9415243" y="1816100"/>
            <a:ext cx="2171700" cy="4447904"/>
          </a:xfrm>
          <a:custGeom>
            <a:avLst/>
            <a:gdLst>
              <a:gd name="connsiteX0" fmla="*/ 0 w 2171700"/>
              <a:gd name="connsiteY0" fmla="*/ 0 h 4447904"/>
              <a:gd name="connsiteX1" fmla="*/ 2171700 w 2171700"/>
              <a:gd name="connsiteY1" fmla="*/ 0 h 4447904"/>
              <a:gd name="connsiteX2" fmla="*/ 2171700 w 2171700"/>
              <a:gd name="connsiteY2" fmla="*/ 4447904 h 4447904"/>
              <a:gd name="connsiteX3" fmla="*/ 0 w 2171700"/>
              <a:gd name="connsiteY3" fmla="*/ 4447904 h 4447904"/>
            </a:gdLst>
            <a:ahLst/>
            <a:cxnLst>
              <a:cxn ang="0">
                <a:pos x="connsiteX0" y="connsiteY0"/>
              </a:cxn>
              <a:cxn ang="0">
                <a:pos x="connsiteX1" y="connsiteY1"/>
              </a:cxn>
              <a:cxn ang="0">
                <a:pos x="connsiteX2" y="connsiteY2"/>
              </a:cxn>
              <a:cxn ang="0">
                <a:pos x="connsiteX3" y="connsiteY3"/>
              </a:cxn>
            </a:cxnLst>
            <a:rect l="l" t="t" r="r" b="b"/>
            <a:pathLst>
              <a:path w="2171700" h="4447904">
                <a:moveTo>
                  <a:pt x="0" y="0"/>
                </a:moveTo>
                <a:lnTo>
                  <a:pt x="2171700" y="0"/>
                </a:lnTo>
                <a:lnTo>
                  <a:pt x="2171700" y="4447904"/>
                </a:lnTo>
                <a:lnTo>
                  <a:pt x="0" y="4447904"/>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12" name="Picture Placeholder 11">
            <a:extLst>
              <a:ext uri="{FF2B5EF4-FFF2-40B4-BE49-F238E27FC236}">
                <a16:creationId xmlns:a16="http://schemas.microsoft.com/office/drawing/2014/main" id="{1DFB2950-34BB-4E17-87B0-ADF35151E2D2}"/>
              </a:ext>
            </a:extLst>
          </p:cNvPr>
          <p:cNvSpPr>
            <a:spLocks noGrp="1"/>
          </p:cNvSpPr>
          <p:nvPr>
            <p:ph type="pic" sz="quarter" idx="10"/>
          </p:nvPr>
        </p:nvSpPr>
        <p:spPr>
          <a:xfrm>
            <a:off x="6348213" y="1816100"/>
            <a:ext cx="2884150" cy="2802724"/>
          </a:xfrm>
          <a:custGeom>
            <a:avLst/>
            <a:gdLst>
              <a:gd name="connsiteX0" fmla="*/ 0 w 2884150"/>
              <a:gd name="connsiteY0" fmla="*/ 0 h 2802724"/>
              <a:gd name="connsiteX1" fmla="*/ 2884150 w 2884150"/>
              <a:gd name="connsiteY1" fmla="*/ 0 h 2802724"/>
              <a:gd name="connsiteX2" fmla="*/ 2884150 w 2884150"/>
              <a:gd name="connsiteY2" fmla="*/ 2802724 h 2802724"/>
              <a:gd name="connsiteX3" fmla="*/ 0 w 2884150"/>
              <a:gd name="connsiteY3" fmla="*/ 2802724 h 2802724"/>
            </a:gdLst>
            <a:ahLst/>
            <a:cxnLst>
              <a:cxn ang="0">
                <a:pos x="connsiteX0" y="connsiteY0"/>
              </a:cxn>
              <a:cxn ang="0">
                <a:pos x="connsiteX1" y="connsiteY1"/>
              </a:cxn>
              <a:cxn ang="0">
                <a:pos x="connsiteX2" y="connsiteY2"/>
              </a:cxn>
              <a:cxn ang="0">
                <a:pos x="connsiteX3" y="connsiteY3"/>
              </a:cxn>
            </a:cxnLst>
            <a:rect l="l" t="t" r="r" b="b"/>
            <a:pathLst>
              <a:path w="2884150" h="2802724">
                <a:moveTo>
                  <a:pt x="0" y="0"/>
                </a:moveTo>
                <a:lnTo>
                  <a:pt x="2884150" y="0"/>
                </a:lnTo>
                <a:lnTo>
                  <a:pt x="2884150" y="2802724"/>
                </a:lnTo>
                <a:lnTo>
                  <a:pt x="0" y="2802724"/>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130617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3783FAF-4F90-4895-BE8C-AA0068A9774C}"/>
              </a:ext>
            </a:extLst>
          </p:cNvPr>
          <p:cNvSpPr>
            <a:spLocks noGrp="1"/>
          </p:cNvSpPr>
          <p:nvPr>
            <p:ph type="pic" sz="quarter" idx="11"/>
          </p:nvPr>
        </p:nvSpPr>
        <p:spPr>
          <a:xfrm>
            <a:off x="6298195" y="1918871"/>
            <a:ext cx="2249229" cy="1657350"/>
          </a:xfrm>
          <a:custGeom>
            <a:avLst/>
            <a:gdLst>
              <a:gd name="connsiteX0" fmla="*/ 0 w 2249229"/>
              <a:gd name="connsiteY0" fmla="*/ 0 h 1657350"/>
              <a:gd name="connsiteX1" fmla="*/ 2249229 w 2249229"/>
              <a:gd name="connsiteY1" fmla="*/ 0 h 1657350"/>
              <a:gd name="connsiteX2" fmla="*/ 2249229 w 2249229"/>
              <a:gd name="connsiteY2" fmla="*/ 1657350 h 1657350"/>
              <a:gd name="connsiteX3" fmla="*/ 0 w 2249229"/>
              <a:gd name="connsiteY3" fmla="*/ 1657350 h 1657350"/>
            </a:gdLst>
            <a:ahLst/>
            <a:cxnLst>
              <a:cxn ang="0">
                <a:pos x="connsiteX0" y="connsiteY0"/>
              </a:cxn>
              <a:cxn ang="0">
                <a:pos x="connsiteX1" y="connsiteY1"/>
              </a:cxn>
              <a:cxn ang="0">
                <a:pos x="connsiteX2" y="connsiteY2"/>
              </a:cxn>
              <a:cxn ang="0">
                <a:pos x="connsiteX3" y="connsiteY3"/>
              </a:cxn>
            </a:cxnLst>
            <a:rect l="l" t="t" r="r" b="b"/>
            <a:pathLst>
              <a:path w="2249229" h="1657350">
                <a:moveTo>
                  <a:pt x="0" y="0"/>
                </a:moveTo>
                <a:lnTo>
                  <a:pt x="2249229" y="0"/>
                </a:lnTo>
                <a:lnTo>
                  <a:pt x="2249229" y="1657350"/>
                </a:lnTo>
                <a:lnTo>
                  <a:pt x="0" y="1657350"/>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13" name="Picture Placeholder 12">
            <a:extLst>
              <a:ext uri="{FF2B5EF4-FFF2-40B4-BE49-F238E27FC236}">
                <a16:creationId xmlns:a16="http://schemas.microsoft.com/office/drawing/2014/main" id="{6193C8F6-4E7C-4DB8-BB9F-B6C431AEE5E5}"/>
              </a:ext>
            </a:extLst>
          </p:cNvPr>
          <p:cNvSpPr>
            <a:spLocks noGrp="1"/>
          </p:cNvSpPr>
          <p:nvPr>
            <p:ph type="pic" sz="quarter" idx="12"/>
          </p:nvPr>
        </p:nvSpPr>
        <p:spPr>
          <a:xfrm>
            <a:off x="3921317" y="4313470"/>
            <a:ext cx="2249229" cy="2093720"/>
          </a:xfrm>
          <a:custGeom>
            <a:avLst/>
            <a:gdLst>
              <a:gd name="connsiteX0" fmla="*/ 0 w 2249229"/>
              <a:gd name="connsiteY0" fmla="*/ 0 h 2093720"/>
              <a:gd name="connsiteX1" fmla="*/ 2249229 w 2249229"/>
              <a:gd name="connsiteY1" fmla="*/ 0 h 2093720"/>
              <a:gd name="connsiteX2" fmla="*/ 2249229 w 2249229"/>
              <a:gd name="connsiteY2" fmla="*/ 2093720 h 2093720"/>
              <a:gd name="connsiteX3" fmla="*/ 0 w 2249229"/>
              <a:gd name="connsiteY3" fmla="*/ 2093720 h 2093720"/>
            </a:gdLst>
            <a:ahLst/>
            <a:cxnLst>
              <a:cxn ang="0">
                <a:pos x="connsiteX0" y="connsiteY0"/>
              </a:cxn>
              <a:cxn ang="0">
                <a:pos x="connsiteX1" y="connsiteY1"/>
              </a:cxn>
              <a:cxn ang="0">
                <a:pos x="connsiteX2" y="connsiteY2"/>
              </a:cxn>
              <a:cxn ang="0">
                <a:pos x="connsiteX3" y="connsiteY3"/>
              </a:cxn>
            </a:cxnLst>
            <a:rect l="l" t="t" r="r" b="b"/>
            <a:pathLst>
              <a:path w="2249229" h="2093720">
                <a:moveTo>
                  <a:pt x="0" y="0"/>
                </a:moveTo>
                <a:lnTo>
                  <a:pt x="2249229" y="0"/>
                </a:lnTo>
                <a:lnTo>
                  <a:pt x="2249229" y="2093720"/>
                </a:lnTo>
                <a:lnTo>
                  <a:pt x="0" y="2093720"/>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14" name="Picture Placeholder 13">
            <a:extLst>
              <a:ext uri="{FF2B5EF4-FFF2-40B4-BE49-F238E27FC236}">
                <a16:creationId xmlns:a16="http://schemas.microsoft.com/office/drawing/2014/main" id="{CDA65BD8-22A3-4733-A4F0-AD572D55583A}"/>
              </a:ext>
            </a:extLst>
          </p:cNvPr>
          <p:cNvSpPr>
            <a:spLocks noGrp="1"/>
          </p:cNvSpPr>
          <p:nvPr>
            <p:ph type="pic" sz="quarter" idx="13"/>
          </p:nvPr>
        </p:nvSpPr>
        <p:spPr>
          <a:xfrm>
            <a:off x="6298195" y="3726591"/>
            <a:ext cx="1746558" cy="2308886"/>
          </a:xfrm>
          <a:custGeom>
            <a:avLst/>
            <a:gdLst>
              <a:gd name="connsiteX0" fmla="*/ 0 w 1746558"/>
              <a:gd name="connsiteY0" fmla="*/ 0 h 2308886"/>
              <a:gd name="connsiteX1" fmla="*/ 1746558 w 1746558"/>
              <a:gd name="connsiteY1" fmla="*/ 0 h 2308886"/>
              <a:gd name="connsiteX2" fmla="*/ 1746558 w 1746558"/>
              <a:gd name="connsiteY2" fmla="*/ 2308886 h 2308886"/>
              <a:gd name="connsiteX3" fmla="*/ 0 w 1746558"/>
              <a:gd name="connsiteY3" fmla="*/ 2308886 h 2308886"/>
            </a:gdLst>
            <a:ahLst/>
            <a:cxnLst>
              <a:cxn ang="0">
                <a:pos x="connsiteX0" y="connsiteY0"/>
              </a:cxn>
              <a:cxn ang="0">
                <a:pos x="connsiteX1" y="connsiteY1"/>
              </a:cxn>
              <a:cxn ang="0">
                <a:pos x="connsiteX2" y="connsiteY2"/>
              </a:cxn>
              <a:cxn ang="0">
                <a:pos x="connsiteX3" y="connsiteY3"/>
              </a:cxn>
            </a:cxnLst>
            <a:rect l="l" t="t" r="r" b="b"/>
            <a:pathLst>
              <a:path w="1746558" h="2308886">
                <a:moveTo>
                  <a:pt x="0" y="0"/>
                </a:moveTo>
                <a:lnTo>
                  <a:pt x="1746558" y="0"/>
                </a:lnTo>
                <a:lnTo>
                  <a:pt x="1746558" y="2308886"/>
                </a:lnTo>
                <a:lnTo>
                  <a:pt x="0" y="2308886"/>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12" name="Picture Placeholder 11">
            <a:extLst>
              <a:ext uri="{FF2B5EF4-FFF2-40B4-BE49-F238E27FC236}">
                <a16:creationId xmlns:a16="http://schemas.microsoft.com/office/drawing/2014/main" id="{CF63BB11-76AC-4ABD-9273-4CD940894E3E}"/>
              </a:ext>
            </a:extLst>
          </p:cNvPr>
          <p:cNvSpPr>
            <a:spLocks noGrp="1"/>
          </p:cNvSpPr>
          <p:nvPr>
            <p:ph type="pic" sz="quarter" idx="10"/>
          </p:nvPr>
        </p:nvSpPr>
        <p:spPr>
          <a:xfrm>
            <a:off x="4423987" y="1918871"/>
            <a:ext cx="1746558" cy="2266950"/>
          </a:xfrm>
          <a:custGeom>
            <a:avLst/>
            <a:gdLst>
              <a:gd name="connsiteX0" fmla="*/ 0 w 1746558"/>
              <a:gd name="connsiteY0" fmla="*/ 0 h 2266950"/>
              <a:gd name="connsiteX1" fmla="*/ 1746558 w 1746558"/>
              <a:gd name="connsiteY1" fmla="*/ 0 h 2266950"/>
              <a:gd name="connsiteX2" fmla="*/ 1746558 w 1746558"/>
              <a:gd name="connsiteY2" fmla="*/ 2266950 h 2266950"/>
              <a:gd name="connsiteX3" fmla="*/ 0 w 1746558"/>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1746558" h="2266950">
                <a:moveTo>
                  <a:pt x="0" y="0"/>
                </a:moveTo>
                <a:lnTo>
                  <a:pt x="1746558" y="0"/>
                </a:lnTo>
                <a:lnTo>
                  <a:pt x="1746558" y="2266950"/>
                </a:lnTo>
                <a:lnTo>
                  <a:pt x="0" y="2266950"/>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391871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16B15B4-6ED7-4AD9-A32B-490FC4F49C07}"/>
              </a:ext>
            </a:extLst>
          </p:cNvPr>
          <p:cNvSpPr>
            <a:spLocks noGrp="1"/>
          </p:cNvSpPr>
          <p:nvPr>
            <p:ph type="pic" sz="quarter" idx="11"/>
          </p:nvPr>
        </p:nvSpPr>
        <p:spPr>
          <a:xfrm>
            <a:off x="8181532" y="2545375"/>
            <a:ext cx="2621701" cy="3670459"/>
          </a:xfrm>
          <a:custGeom>
            <a:avLst/>
            <a:gdLst>
              <a:gd name="connsiteX0" fmla="*/ 0 w 2621701"/>
              <a:gd name="connsiteY0" fmla="*/ 0 h 3670459"/>
              <a:gd name="connsiteX1" fmla="*/ 2621701 w 2621701"/>
              <a:gd name="connsiteY1" fmla="*/ 0 h 3670459"/>
              <a:gd name="connsiteX2" fmla="*/ 2621701 w 2621701"/>
              <a:gd name="connsiteY2" fmla="*/ 3670459 h 3670459"/>
              <a:gd name="connsiteX3" fmla="*/ 0 w 2621701"/>
              <a:gd name="connsiteY3" fmla="*/ 3670459 h 3670459"/>
            </a:gdLst>
            <a:ahLst/>
            <a:cxnLst>
              <a:cxn ang="0">
                <a:pos x="connsiteX0" y="connsiteY0"/>
              </a:cxn>
              <a:cxn ang="0">
                <a:pos x="connsiteX1" y="connsiteY1"/>
              </a:cxn>
              <a:cxn ang="0">
                <a:pos x="connsiteX2" y="connsiteY2"/>
              </a:cxn>
              <a:cxn ang="0">
                <a:pos x="connsiteX3" y="connsiteY3"/>
              </a:cxn>
            </a:cxnLst>
            <a:rect l="l" t="t" r="r" b="b"/>
            <a:pathLst>
              <a:path w="2621701" h="3670459">
                <a:moveTo>
                  <a:pt x="0" y="0"/>
                </a:moveTo>
                <a:lnTo>
                  <a:pt x="2621701" y="0"/>
                </a:lnTo>
                <a:lnTo>
                  <a:pt x="2621701" y="3670459"/>
                </a:lnTo>
                <a:lnTo>
                  <a:pt x="0" y="3670459"/>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9" name="Picture Placeholder 8">
            <a:extLst>
              <a:ext uri="{FF2B5EF4-FFF2-40B4-BE49-F238E27FC236}">
                <a16:creationId xmlns:a16="http://schemas.microsoft.com/office/drawing/2014/main" id="{71DA94E3-793F-492C-BE6C-FC803AC820C7}"/>
              </a:ext>
            </a:extLst>
          </p:cNvPr>
          <p:cNvSpPr>
            <a:spLocks noGrp="1"/>
          </p:cNvSpPr>
          <p:nvPr>
            <p:ph type="pic" sz="quarter" idx="10"/>
          </p:nvPr>
        </p:nvSpPr>
        <p:spPr>
          <a:xfrm>
            <a:off x="5201499" y="2545375"/>
            <a:ext cx="2621701" cy="3670459"/>
          </a:xfrm>
          <a:custGeom>
            <a:avLst/>
            <a:gdLst>
              <a:gd name="connsiteX0" fmla="*/ 0 w 2621701"/>
              <a:gd name="connsiteY0" fmla="*/ 0 h 3670459"/>
              <a:gd name="connsiteX1" fmla="*/ 2621701 w 2621701"/>
              <a:gd name="connsiteY1" fmla="*/ 0 h 3670459"/>
              <a:gd name="connsiteX2" fmla="*/ 2621701 w 2621701"/>
              <a:gd name="connsiteY2" fmla="*/ 3670459 h 3670459"/>
              <a:gd name="connsiteX3" fmla="*/ 0 w 2621701"/>
              <a:gd name="connsiteY3" fmla="*/ 3670459 h 3670459"/>
            </a:gdLst>
            <a:ahLst/>
            <a:cxnLst>
              <a:cxn ang="0">
                <a:pos x="connsiteX0" y="connsiteY0"/>
              </a:cxn>
              <a:cxn ang="0">
                <a:pos x="connsiteX1" y="connsiteY1"/>
              </a:cxn>
              <a:cxn ang="0">
                <a:pos x="connsiteX2" y="connsiteY2"/>
              </a:cxn>
              <a:cxn ang="0">
                <a:pos x="connsiteX3" y="connsiteY3"/>
              </a:cxn>
            </a:cxnLst>
            <a:rect l="l" t="t" r="r" b="b"/>
            <a:pathLst>
              <a:path w="2621701" h="3670459">
                <a:moveTo>
                  <a:pt x="0" y="0"/>
                </a:moveTo>
                <a:lnTo>
                  <a:pt x="2621701" y="0"/>
                </a:lnTo>
                <a:lnTo>
                  <a:pt x="2621701" y="3670459"/>
                </a:lnTo>
                <a:lnTo>
                  <a:pt x="0" y="3670459"/>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15321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16B15B4-6ED7-4AD9-A32B-490FC4F49C07}"/>
              </a:ext>
            </a:extLst>
          </p:cNvPr>
          <p:cNvSpPr>
            <a:spLocks noGrp="1"/>
          </p:cNvSpPr>
          <p:nvPr>
            <p:ph type="pic" sz="quarter" idx="11"/>
          </p:nvPr>
        </p:nvSpPr>
        <p:spPr>
          <a:xfrm>
            <a:off x="7981432" y="2731978"/>
            <a:ext cx="3530259" cy="1985771"/>
          </a:xfrm>
          <a:custGeom>
            <a:avLst/>
            <a:gdLst>
              <a:gd name="connsiteX0" fmla="*/ 0 w 2621701"/>
              <a:gd name="connsiteY0" fmla="*/ 0 h 3670459"/>
              <a:gd name="connsiteX1" fmla="*/ 2621701 w 2621701"/>
              <a:gd name="connsiteY1" fmla="*/ 0 h 3670459"/>
              <a:gd name="connsiteX2" fmla="*/ 2621701 w 2621701"/>
              <a:gd name="connsiteY2" fmla="*/ 3670459 h 3670459"/>
              <a:gd name="connsiteX3" fmla="*/ 0 w 2621701"/>
              <a:gd name="connsiteY3" fmla="*/ 3670459 h 3670459"/>
            </a:gdLst>
            <a:ahLst/>
            <a:cxnLst>
              <a:cxn ang="0">
                <a:pos x="connsiteX0" y="connsiteY0"/>
              </a:cxn>
              <a:cxn ang="0">
                <a:pos x="connsiteX1" y="connsiteY1"/>
              </a:cxn>
              <a:cxn ang="0">
                <a:pos x="connsiteX2" y="connsiteY2"/>
              </a:cxn>
              <a:cxn ang="0">
                <a:pos x="connsiteX3" y="connsiteY3"/>
              </a:cxn>
            </a:cxnLst>
            <a:rect l="l" t="t" r="r" b="b"/>
            <a:pathLst>
              <a:path w="2621701" h="3670459">
                <a:moveTo>
                  <a:pt x="0" y="0"/>
                </a:moveTo>
                <a:lnTo>
                  <a:pt x="2621701" y="0"/>
                </a:lnTo>
                <a:lnTo>
                  <a:pt x="2621701" y="3670459"/>
                </a:lnTo>
                <a:lnTo>
                  <a:pt x="0" y="3670459"/>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7" name="Picture Placeholder 6">
            <a:extLst>
              <a:ext uri="{FF2B5EF4-FFF2-40B4-BE49-F238E27FC236}">
                <a16:creationId xmlns:a16="http://schemas.microsoft.com/office/drawing/2014/main" id="{D6B3ACE0-C06A-4E10-BC36-AEEF88C00676}"/>
              </a:ext>
            </a:extLst>
          </p:cNvPr>
          <p:cNvSpPr>
            <a:spLocks noGrp="1"/>
          </p:cNvSpPr>
          <p:nvPr>
            <p:ph type="pic" sz="quarter" idx="10"/>
          </p:nvPr>
        </p:nvSpPr>
        <p:spPr>
          <a:xfrm>
            <a:off x="4866191" y="2267155"/>
            <a:ext cx="2450594" cy="2450594"/>
          </a:xfrm>
          <a:custGeom>
            <a:avLst/>
            <a:gdLst>
              <a:gd name="connsiteX0" fmla="*/ 0 w 2450594"/>
              <a:gd name="connsiteY0" fmla="*/ 0 h 2450594"/>
              <a:gd name="connsiteX1" fmla="*/ 2450594 w 2450594"/>
              <a:gd name="connsiteY1" fmla="*/ 0 h 2450594"/>
              <a:gd name="connsiteX2" fmla="*/ 2450594 w 2450594"/>
              <a:gd name="connsiteY2" fmla="*/ 2450594 h 2450594"/>
              <a:gd name="connsiteX3" fmla="*/ 0 w 2450594"/>
              <a:gd name="connsiteY3" fmla="*/ 2450594 h 2450594"/>
            </a:gdLst>
            <a:ahLst/>
            <a:cxnLst>
              <a:cxn ang="0">
                <a:pos x="connsiteX0" y="connsiteY0"/>
              </a:cxn>
              <a:cxn ang="0">
                <a:pos x="connsiteX1" y="connsiteY1"/>
              </a:cxn>
              <a:cxn ang="0">
                <a:pos x="connsiteX2" y="connsiteY2"/>
              </a:cxn>
              <a:cxn ang="0">
                <a:pos x="connsiteX3" y="connsiteY3"/>
              </a:cxn>
            </a:cxnLst>
            <a:rect l="l" t="t" r="r" b="b"/>
            <a:pathLst>
              <a:path w="2450594" h="2450594">
                <a:moveTo>
                  <a:pt x="0" y="0"/>
                </a:moveTo>
                <a:lnTo>
                  <a:pt x="2450594" y="0"/>
                </a:lnTo>
                <a:lnTo>
                  <a:pt x="2450594" y="2450594"/>
                </a:lnTo>
                <a:lnTo>
                  <a:pt x="0" y="2450594"/>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182102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A9352C-77CE-4738-8BBE-D38F6418A8B6}"/>
              </a:ext>
            </a:extLst>
          </p:cNvPr>
          <p:cNvSpPr>
            <a:spLocks noGrp="1"/>
          </p:cNvSpPr>
          <p:nvPr>
            <p:ph type="pic" sz="quarter" idx="11"/>
          </p:nvPr>
        </p:nvSpPr>
        <p:spPr>
          <a:xfrm>
            <a:off x="8486308" y="3178629"/>
            <a:ext cx="1929598" cy="2607508"/>
          </a:xfrm>
          <a:custGeom>
            <a:avLst/>
            <a:gdLst>
              <a:gd name="connsiteX0" fmla="*/ 0 w 1929598"/>
              <a:gd name="connsiteY0" fmla="*/ 0 h 2607508"/>
              <a:gd name="connsiteX1" fmla="*/ 1929598 w 1929598"/>
              <a:gd name="connsiteY1" fmla="*/ 0 h 2607508"/>
              <a:gd name="connsiteX2" fmla="*/ 1929598 w 1929598"/>
              <a:gd name="connsiteY2" fmla="*/ 2607508 h 2607508"/>
              <a:gd name="connsiteX3" fmla="*/ 0 w 1929598"/>
              <a:gd name="connsiteY3" fmla="*/ 2607508 h 2607508"/>
            </a:gdLst>
            <a:ahLst/>
            <a:cxnLst>
              <a:cxn ang="0">
                <a:pos x="connsiteX0" y="connsiteY0"/>
              </a:cxn>
              <a:cxn ang="0">
                <a:pos x="connsiteX1" y="connsiteY1"/>
              </a:cxn>
              <a:cxn ang="0">
                <a:pos x="connsiteX2" y="connsiteY2"/>
              </a:cxn>
              <a:cxn ang="0">
                <a:pos x="connsiteX3" y="connsiteY3"/>
              </a:cxn>
            </a:cxnLst>
            <a:rect l="l" t="t" r="r" b="b"/>
            <a:pathLst>
              <a:path w="1929598" h="2607508">
                <a:moveTo>
                  <a:pt x="0" y="0"/>
                </a:moveTo>
                <a:lnTo>
                  <a:pt x="1929598" y="0"/>
                </a:lnTo>
                <a:lnTo>
                  <a:pt x="1929598" y="2607508"/>
                </a:lnTo>
                <a:lnTo>
                  <a:pt x="0" y="2607508"/>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
        <p:nvSpPr>
          <p:cNvPr id="9" name="Picture Placeholder 8">
            <a:extLst>
              <a:ext uri="{FF2B5EF4-FFF2-40B4-BE49-F238E27FC236}">
                <a16:creationId xmlns:a16="http://schemas.microsoft.com/office/drawing/2014/main" id="{EB74F47C-E05E-4AA1-B406-7CF974417FA9}"/>
              </a:ext>
            </a:extLst>
          </p:cNvPr>
          <p:cNvSpPr>
            <a:spLocks noGrp="1"/>
          </p:cNvSpPr>
          <p:nvPr>
            <p:ph type="pic" sz="quarter" idx="10"/>
          </p:nvPr>
        </p:nvSpPr>
        <p:spPr>
          <a:xfrm>
            <a:off x="6281990" y="3922731"/>
            <a:ext cx="1929598" cy="1863406"/>
          </a:xfrm>
          <a:custGeom>
            <a:avLst/>
            <a:gdLst>
              <a:gd name="connsiteX0" fmla="*/ 0 w 1929598"/>
              <a:gd name="connsiteY0" fmla="*/ 0 h 1863406"/>
              <a:gd name="connsiteX1" fmla="*/ 1929598 w 1929598"/>
              <a:gd name="connsiteY1" fmla="*/ 0 h 1863406"/>
              <a:gd name="connsiteX2" fmla="*/ 1929598 w 1929598"/>
              <a:gd name="connsiteY2" fmla="*/ 1863406 h 1863406"/>
              <a:gd name="connsiteX3" fmla="*/ 0 w 1929598"/>
              <a:gd name="connsiteY3" fmla="*/ 1863406 h 1863406"/>
            </a:gdLst>
            <a:ahLst/>
            <a:cxnLst>
              <a:cxn ang="0">
                <a:pos x="connsiteX0" y="connsiteY0"/>
              </a:cxn>
              <a:cxn ang="0">
                <a:pos x="connsiteX1" y="connsiteY1"/>
              </a:cxn>
              <a:cxn ang="0">
                <a:pos x="connsiteX2" y="connsiteY2"/>
              </a:cxn>
              <a:cxn ang="0">
                <a:pos x="connsiteX3" y="connsiteY3"/>
              </a:cxn>
            </a:cxnLst>
            <a:rect l="l" t="t" r="r" b="b"/>
            <a:pathLst>
              <a:path w="1929598" h="1863406">
                <a:moveTo>
                  <a:pt x="0" y="0"/>
                </a:moveTo>
                <a:lnTo>
                  <a:pt x="1929598" y="0"/>
                </a:lnTo>
                <a:lnTo>
                  <a:pt x="1929598" y="1863406"/>
                </a:lnTo>
                <a:lnTo>
                  <a:pt x="0" y="1863406"/>
                </a:lnTo>
                <a:close/>
              </a:path>
            </a:pathLst>
          </a:custGeom>
        </p:spPr>
        <p:txBody>
          <a:bodyPr wrap="square" anchor="ctr">
            <a:noAutofit/>
          </a:bodyPr>
          <a:lstStyle>
            <a:lvl1pPr marL="0" indent="0" algn="ctr">
              <a:lnSpc>
                <a:spcPct val="100000"/>
              </a:lnSpc>
              <a:buNone/>
              <a:defRPr sz="1200">
                <a:latin typeface="Poppins SemiBold" panose="00000700000000000000" pitchFamily="2" charset="0"/>
                <a:cs typeface="Poppins SemiBold" panose="00000700000000000000" pitchFamily="2" charset="0"/>
              </a:defRPr>
            </a:lvl1pPr>
          </a:lstStyle>
          <a:p>
            <a:endParaRPr lang="en-US"/>
          </a:p>
        </p:txBody>
      </p:sp>
    </p:spTree>
    <p:extLst>
      <p:ext uri="{BB962C8B-B14F-4D97-AF65-F5344CB8AC3E}">
        <p14:creationId xmlns:p14="http://schemas.microsoft.com/office/powerpoint/2010/main" val="330518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990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80033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9C8CA"/>
        </a:solidFill>
        <a:effectLst/>
      </p:bgPr>
    </p:bg>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80822DB4-D486-4084-9ACF-68130160E8C2}"/>
              </a:ext>
            </a:extLst>
          </p:cNvPr>
          <p:cNvSpPr txBox="1"/>
          <p:nvPr/>
        </p:nvSpPr>
        <p:spPr>
          <a:xfrm>
            <a:off x="10450288" y="306097"/>
            <a:ext cx="1451428" cy="279692"/>
          </a:xfrm>
          <a:prstGeom prst="rect">
            <a:avLst/>
          </a:prstGeom>
          <a:noFill/>
        </p:spPr>
        <p:txBody>
          <a:bodyPr wrap="square" rtlCol="0">
            <a:spAutoFit/>
          </a:bodyPr>
          <a:lstStyle/>
          <a:p>
            <a:pPr algn="r">
              <a:lnSpc>
                <a:spcPts val="1500"/>
              </a:lnSpc>
            </a:pPr>
            <a:r>
              <a:rPr lang="en-US" sz="1200" dirty="0">
                <a:latin typeface="DM Sans" pitchFamily="2" charset="0"/>
                <a:cs typeface="Poppins" panose="00000500000000000000" pitchFamily="2" charset="0"/>
              </a:rPr>
              <a:t>2024</a:t>
            </a:r>
          </a:p>
        </p:txBody>
      </p:sp>
      <p:pic>
        <p:nvPicPr>
          <p:cNvPr id="5" name="图片 4">
            <a:extLst>
              <a:ext uri="{FF2B5EF4-FFF2-40B4-BE49-F238E27FC236}">
                <a16:creationId xmlns:a16="http://schemas.microsoft.com/office/drawing/2014/main" id="{89058E27-8511-4961-9C12-8D92B395F8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36" t="67778" r="-5082" b="-5639"/>
          <a:stretch/>
        </p:blipFill>
        <p:spPr>
          <a:xfrm>
            <a:off x="299775" y="291583"/>
            <a:ext cx="2020220" cy="668025"/>
          </a:xfrm>
          <a:prstGeom prst="rect">
            <a:avLst/>
          </a:prstGeom>
        </p:spPr>
      </p:pic>
      <p:sp>
        <p:nvSpPr>
          <p:cNvPr id="8" name="标题 1">
            <a:extLst>
              <a:ext uri="{FF2B5EF4-FFF2-40B4-BE49-F238E27FC236}">
                <a16:creationId xmlns:a16="http://schemas.microsoft.com/office/drawing/2014/main" id="{D9368577-3E10-8B4D-8A50-ECF93DDDCC36}"/>
              </a:ext>
            </a:extLst>
          </p:cNvPr>
          <p:cNvSpPr txBox="1">
            <a:spLocks/>
          </p:cNvSpPr>
          <p:nvPr/>
        </p:nvSpPr>
        <p:spPr>
          <a:xfrm>
            <a:off x="1474786" y="189098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kumimoji="1" lang="zh-CN" altLang="en-US" sz="6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西安欧亚学院</a:t>
            </a:r>
            <a:br>
              <a:rPr kumimoji="1" lang="en-US" altLang="zh-CN" sz="6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br>
            <a:r>
              <a:rPr kumimoji="1" lang="zh-CN" altLang="en-US" dirty="0">
                <a:solidFill>
                  <a:sysClr val="windowText" lastClr="000000"/>
                </a:solidFill>
                <a:latin typeface="微软雅黑" panose="020B0503020204020204" pitchFamily="34" charset="-122"/>
                <a:ea typeface="微软雅黑" panose="020B0503020204020204" pitchFamily="34" charset="-122"/>
              </a:rPr>
              <a:t>本科教育教学审核评估</a:t>
            </a:r>
            <a:endParaRPr kumimoji="1" lang="zh-CN" altLang="en-US" sz="60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TextBox 21">
            <a:extLst>
              <a:ext uri="{FF2B5EF4-FFF2-40B4-BE49-F238E27FC236}">
                <a16:creationId xmlns:a16="http://schemas.microsoft.com/office/drawing/2014/main" id="{3A6499E0-6BBF-123C-4018-D987141E6AF1}"/>
              </a:ext>
            </a:extLst>
          </p:cNvPr>
          <p:cNvSpPr txBox="1"/>
          <p:nvPr/>
        </p:nvSpPr>
        <p:spPr>
          <a:xfrm>
            <a:off x="4733708" y="6269069"/>
            <a:ext cx="5814057" cy="282834"/>
          </a:xfrm>
          <a:prstGeom prst="rect">
            <a:avLst/>
          </a:prstGeom>
          <a:noFill/>
        </p:spPr>
        <p:txBody>
          <a:bodyPr wrap="square" rtlCol="0">
            <a:spAutoFit/>
          </a:bodyPr>
          <a:lstStyle/>
          <a:p>
            <a:pPr>
              <a:lnSpc>
                <a:spcPts val="1600"/>
              </a:lnSpc>
            </a:pPr>
            <a:r>
              <a:rPr lang="zh-CN" altLang="en-US" sz="1200" dirty="0">
                <a:latin typeface="微软雅黑" panose="020B0503020204020204" pitchFamily="34" charset="-122"/>
                <a:ea typeface="微软雅黑" panose="020B0503020204020204" pitchFamily="34" charset="-122"/>
                <a:cs typeface="Inter" panose="02000503000000020004" pitchFamily="50" charset="0"/>
              </a:rPr>
              <a:t>以评促建  以评促改  以评促管  以评促强</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Inter" panose="02000503000000020004" pitchFamily="50" charset="0"/>
            </a:endParaRPr>
          </a:p>
        </p:txBody>
      </p:sp>
    </p:spTree>
    <p:extLst>
      <p:ext uri="{BB962C8B-B14F-4D97-AF65-F5344CB8AC3E}">
        <p14:creationId xmlns:p14="http://schemas.microsoft.com/office/powerpoint/2010/main" val="189072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5314"/>
          <a:stretch/>
        </p:blipFill>
        <p:spPr>
          <a:xfrm>
            <a:off x="7699248" y="715088"/>
            <a:ext cx="4105402" cy="5830832"/>
          </a:xfrm>
          <a:prstGeom prst="rect">
            <a:avLst/>
          </a:prstGeom>
        </p:spPr>
      </p:pic>
      <p:sp>
        <p:nvSpPr>
          <p:cNvPr id="37" name="Rectangle 36">
            <a:extLst>
              <a:ext uri="{FF2B5EF4-FFF2-40B4-BE49-F238E27FC236}">
                <a16:creationId xmlns:a16="http://schemas.microsoft.com/office/drawing/2014/main" id="{61A33EEB-925C-4C01-A325-A2CA45753E29}"/>
              </a:ext>
            </a:extLst>
          </p:cNvPr>
          <p:cNvSpPr/>
          <p:nvPr/>
        </p:nvSpPr>
        <p:spPr>
          <a:xfrm>
            <a:off x="-1" y="0"/>
            <a:ext cx="7699249" cy="6858000"/>
          </a:xfrm>
          <a:prstGeom prst="rect">
            <a:avLst/>
          </a:prstGeom>
          <a:solidFill>
            <a:srgbClr val="99D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38B8207-14BD-443F-AB97-2BFED8F833BB}"/>
              </a:ext>
            </a:extLst>
          </p:cNvPr>
          <p:cNvSpPr txBox="1"/>
          <p:nvPr/>
        </p:nvSpPr>
        <p:spPr>
          <a:xfrm>
            <a:off x="299775" y="3159110"/>
            <a:ext cx="7473451" cy="1200329"/>
          </a:xfrm>
          <a:prstGeom prst="rect">
            <a:avLst/>
          </a:prstGeom>
          <a:noFill/>
        </p:spPr>
        <p:txBody>
          <a:bodyPr wrap="square" rtlCol="0">
            <a:spAutoFit/>
          </a:bodyPr>
          <a:lstStyle/>
          <a:p>
            <a:r>
              <a:rPr lang="en-US" sz="7200" b="1" spc="-30" dirty="0">
                <a:solidFill>
                  <a:srgbClr val="4A4948"/>
                </a:solidFill>
                <a:latin typeface="Arial" panose="020B0604020202020204" pitchFamily="34" charset="0"/>
                <a:cs typeface="Arial" panose="020B0604020202020204" pitchFamily="34" charset="0"/>
              </a:rPr>
              <a:t>THANKS!</a:t>
            </a:r>
          </a:p>
        </p:txBody>
      </p:sp>
      <p:sp>
        <p:nvSpPr>
          <p:cNvPr id="21" name="TextBox 18">
            <a:extLst>
              <a:ext uri="{FF2B5EF4-FFF2-40B4-BE49-F238E27FC236}">
                <a16:creationId xmlns:a16="http://schemas.microsoft.com/office/drawing/2014/main" id="{80822DB4-D486-4084-9ACF-68130160E8C2}"/>
              </a:ext>
            </a:extLst>
          </p:cNvPr>
          <p:cNvSpPr txBox="1"/>
          <p:nvPr/>
        </p:nvSpPr>
        <p:spPr>
          <a:xfrm>
            <a:off x="10450288" y="306097"/>
            <a:ext cx="1451428" cy="279692"/>
          </a:xfrm>
          <a:prstGeom prst="rect">
            <a:avLst/>
          </a:prstGeom>
          <a:noFill/>
        </p:spPr>
        <p:txBody>
          <a:bodyPr wrap="square" rtlCol="0">
            <a:spAutoFit/>
          </a:bodyPr>
          <a:lstStyle/>
          <a:p>
            <a:pPr algn="r">
              <a:lnSpc>
                <a:spcPts val="1500"/>
              </a:lnSpc>
            </a:pPr>
            <a:r>
              <a:rPr lang="en-US" sz="1200" dirty="0">
                <a:latin typeface="DM Sans" pitchFamily="2" charset="0"/>
                <a:cs typeface="Poppins" panose="00000500000000000000" pitchFamily="2" charset="0"/>
              </a:rPr>
              <a:t>2024</a:t>
            </a:r>
          </a:p>
        </p:txBody>
      </p:sp>
      <p:pic>
        <p:nvPicPr>
          <p:cNvPr id="24" name="图片 23">
            <a:extLst>
              <a:ext uri="{FF2B5EF4-FFF2-40B4-BE49-F238E27FC236}">
                <a16:creationId xmlns:a16="http://schemas.microsoft.com/office/drawing/2014/main" id="{89058E27-8511-4961-9C12-8D92B395F8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6" t="67778" r="-5082" b="-5639"/>
          <a:stretch/>
        </p:blipFill>
        <p:spPr>
          <a:xfrm>
            <a:off x="299775" y="291583"/>
            <a:ext cx="2020220" cy="668025"/>
          </a:xfrm>
          <a:prstGeom prst="rect">
            <a:avLst/>
          </a:prstGeom>
        </p:spPr>
      </p:pic>
    </p:spTree>
    <p:extLst>
      <p:ext uri="{BB962C8B-B14F-4D97-AF65-F5344CB8AC3E}">
        <p14:creationId xmlns:p14="http://schemas.microsoft.com/office/powerpoint/2010/main" val="339324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4" name="图片 43">
            <a:extLst>
              <a:ext uri="{FF2B5EF4-FFF2-40B4-BE49-F238E27FC236}">
                <a16:creationId xmlns:a16="http://schemas.microsoft.com/office/drawing/2014/main" id="{89058E27-8511-4961-9C12-8D92B395F8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36" t="67778" r="-5082" b="-5639"/>
          <a:stretch/>
        </p:blipFill>
        <p:spPr>
          <a:xfrm>
            <a:off x="328712" y="237397"/>
            <a:ext cx="1078415" cy="356599"/>
          </a:xfrm>
          <a:prstGeom prst="rect">
            <a:avLst/>
          </a:prstGeom>
        </p:spPr>
      </p:pic>
      <p:sp>
        <p:nvSpPr>
          <p:cNvPr id="28" name="TextBox 15">
            <a:extLst>
              <a:ext uri="{FF2B5EF4-FFF2-40B4-BE49-F238E27FC236}">
                <a16:creationId xmlns:a16="http://schemas.microsoft.com/office/drawing/2014/main" id="{52201159-069D-4916-BF01-2DB86E512AD5}"/>
              </a:ext>
            </a:extLst>
          </p:cNvPr>
          <p:cNvSpPr txBox="1"/>
          <p:nvPr/>
        </p:nvSpPr>
        <p:spPr>
          <a:xfrm>
            <a:off x="1782238" y="1208534"/>
            <a:ext cx="8473129" cy="1380763"/>
          </a:xfrm>
          <a:prstGeom prst="rect">
            <a:avLst/>
          </a:prstGeom>
          <a:noFill/>
        </p:spPr>
        <p:txBody>
          <a:bodyPr wrap="square" rtlCol="0">
            <a:spAutoFit/>
          </a:bodyPr>
          <a:lstStyle/>
          <a:p>
            <a:pPr>
              <a:lnSpc>
                <a:spcPts val="12000"/>
              </a:lnSpc>
            </a:pPr>
            <a:r>
              <a:rPr kumimoji="1" lang="zh-CN" altLang="en-US" sz="2800" dirty="0">
                <a:solidFill>
                  <a:prstClr val="black"/>
                </a:solidFill>
                <a:latin typeface="微软雅黑" panose="020B0503020204020204" pitchFamily="34" charset="-122"/>
                <a:ea typeface="微软雅黑" panose="020B0503020204020204" pitchFamily="34" charset="-122"/>
                <a:cs typeface="+mj-cs"/>
              </a:rPr>
              <a:t>工作指导思想：</a:t>
            </a:r>
            <a:endParaRPr kumimoji="1" lang="en-US" sz="2800" dirty="0">
              <a:solidFill>
                <a:prstClr val="black"/>
              </a:solidFill>
              <a:latin typeface="微软雅黑" panose="020B0503020204020204" pitchFamily="34" charset="-122"/>
              <a:ea typeface="微软雅黑" panose="020B0503020204020204" pitchFamily="34" charset="-122"/>
              <a:cs typeface="+mj-cs"/>
            </a:endParaRPr>
          </a:p>
        </p:txBody>
      </p:sp>
      <p:sp>
        <p:nvSpPr>
          <p:cNvPr id="31" name="矩形 30"/>
          <p:cNvSpPr/>
          <p:nvPr/>
        </p:nvSpPr>
        <p:spPr>
          <a:xfrm>
            <a:off x="1782237" y="2721435"/>
            <a:ext cx="9058423" cy="2797048"/>
          </a:xfrm>
          <a:prstGeom prst="rect">
            <a:avLst/>
          </a:prstGeom>
        </p:spPr>
        <p:txBody>
          <a:bodyPr wrap="square">
            <a:spAutoFit/>
          </a:bodyPr>
          <a:lstStyle/>
          <a:p>
            <a:pPr>
              <a:lnSpc>
                <a:spcPct val="150000"/>
              </a:lnSpc>
            </a:pPr>
            <a:r>
              <a:rPr kumimoji="1" lang="zh-CN" altLang="en-US" sz="2400" dirty="0">
                <a:solidFill>
                  <a:prstClr val="black"/>
                </a:solidFill>
                <a:latin typeface="微软雅黑" panose="020B0503020204020204" pitchFamily="34" charset="-122"/>
                <a:ea typeface="微软雅黑" panose="020B0503020204020204" pitchFamily="34" charset="-122"/>
                <a:cs typeface="+mj-cs"/>
              </a:rPr>
              <a:t>新一轮本科教育教学审核评估将是对我校本科教育教学工作的全面检查和总结。</a:t>
            </a:r>
            <a:endParaRPr kumimoji="1" lang="en-US" altLang="zh-CN" sz="2400" dirty="0">
              <a:solidFill>
                <a:prstClr val="black"/>
              </a:solidFill>
              <a:latin typeface="微软雅黑" panose="020B0503020204020204" pitchFamily="34" charset="-122"/>
              <a:ea typeface="微软雅黑" panose="020B0503020204020204" pitchFamily="34" charset="-122"/>
              <a:cs typeface="+mj-cs"/>
            </a:endParaRPr>
          </a:p>
          <a:p>
            <a:pPr>
              <a:lnSpc>
                <a:spcPct val="150000"/>
              </a:lnSpc>
            </a:pPr>
            <a:r>
              <a:rPr kumimoji="1" lang="zh-CN" altLang="en-US" sz="2400" b="1" dirty="0">
                <a:solidFill>
                  <a:prstClr val="black"/>
                </a:solidFill>
                <a:latin typeface="微软雅黑" panose="020B0503020204020204" pitchFamily="34" charset="-122"/>
                <a:ea typeface="微软雅黑" panose="020B0503020204020204" pitchFamily="34" charset="-122"/>
                <a:cs typeface="+mj-cs"/>
              </a:rPr>
              <a:t>通过品牌建设和传播工作，促进学校进一步落实立德树人根本任务，有效开展和展示对大学生的理想信念教育成果，对学校“三全育人”形成有效支持。</a:t>
            </a:r>
          </a:p>
        </p:txBody>
      </p:sp>
      <p:sp>
        <p:nvSpPr>
          <p:cNvPr id="6" name="TextBox 21">
            <a:extLst>
              <a:ext uri="{FF2B5EF4-FFF2-40B4-BE49-F238E27FC236}">
                <a16:creationId xmlns:a16="http://schemas.microsoft.com/office/drawing/2014/main" id="{3A6499E0-6BBF-123C-4018-D987141E6AF1}"/>
              </a:ext>
            </a:extLst>
          </p:cNvPr>
          <p:cNvSpPr txBox="1"/>
          <p:nvPr/>
        </p:nvSpPr>
        <p:spPr>
          <a:xfrm>
            <a:off x="8699653" y="311162"/>
            <a:ext cx="3587213" cy="282834"/>
          </a:xfrm>
          <a:prstGeom prst="rect">
            <a:avLst/>
          </a:prstGeom>
          <a:noFill/>
        </p:spPr>
        <p:txBody>
          <a:bodyPr wrap="square" rtlCol="0">
            <a:spAutoFit/>
          </a:bodyPr>
          <a:lstStyle/>
          <a:p>
            <a:pPr>
              <a:lnSpc>
                <a:spcPts val="1600"/>
              </a:lnSpc>
            </a:pPr>
            <a:r>
              <a:rPr lang="zh-CN" altLang="en-US" sz="1200" dirty="0">
                <a:latin typeface="微软雅黑" panose="020B0503020204020204" pitchFamily="34" charset="-122"/>
                <a:ea typeface="微软雅黑" panose="020B0503020204020204" pitchFamily="34" charset="-122"/>
                <a:cs typeface="Inter" panose="02000503000000020004" pitchFamily="50" charset="0"/>
              </a:rPr>
              <a:t>以评促建  以评促改  以评促管  以评促强</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Inter" panose="02000503000000020004" pitchFamily="50" charset="0"/>
            </a:endParaRPr>
          </a:p>
        </p:txBody>
      </p:sp>
    </p:spTree>
    <p:extLst>
      <p:ext uri="{BB962C8B-B14F-4D97-AF65-F5344CB8AC3E}">
        <p14:creationId xmlns:p14="http://schemas.microsoft.com/office/powerpoint/2010/main" val="110253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89058E27-8511-4961-9C12-8D92B395F8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36" t="67778" r="-5082" b="-5639"/>
          <a:stretch/>
        </p:blipFill>
        <p:spPr>
          <a:xfrm>
            <a:off x="328712" y="237397"/>
            <a:ext cx="1078415" cy="356599"/>
          </a:xfrm>
          <a:prstGeom prst="rect">
            <a:avLst/>
          </a:prstGeom>
        </p:spPr>
      </p:pic>
      <p:sp>
        <p:nvSpPr>
          <p:cNvPr id="32" name="内容占位符 2">
            <a:extLst>
              <a:ext uri="{FF2B5EF4-FFF2-40B4-BE49-F238E27FC236}">
                <a16:creationId xmlns:a16="http://schemas.microsoft.com/office/drawing/2014/main" id="{578E54F5-E9B7-DB40-A600-B747F45E4666}"/>
              </a:ext>
            </a:extLst>
          </p:cNvPr>
          <p:cNvSpPr txBox="1">
            <a:spLocks/>
          </p:cNvSpPr>
          <p:nvPr/>
        </p:nvSpPr>
        <p:spPr>
          <a:xfrm>
            <a:off x="6094498" y="2561467"/>
            <a:ext cx="5087851" cy="31786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spcBef>
                <a:spcPct val="0"/>
              </a:spcBef>
              <a:buNone/>
            </a:pPr>
            <a:r>
              <a:rPr kumimoji="1" lang="en-US" altLang="zh-CN" dirty="0">
                <a:latin typeface="微软雅黑" panose="020B0503020204020204" pitchFamily="34" charset="-122"/>
                <a:ea typeface="微软雅黑" panose="020B0503020204020204" pitchFamily="34" charset="-122"/>
                <a:cs typeface="+mj-cs"/>
              </a:rPr>
              <a:t>01  </a:t>
            </a:r>
            <a:r>
              <a:rPr kumimoji="1" lang="zh-CN" altLang="en-US" dirty="0">
                <a:latin typeface="微软雅黑" panose="020B0503020204020204" pitchFamily="34" charset="-122"/>
                <a:ea typeface="微软雅黑" panose="020B0503020204020204" pitchFamily="34" charset="-122"/>
                <a:cs typeface="+mj-cs"/>
              </a:rPr>
              <a:t>二级学院</a:t>
            </a:r>
            <a:r>
              <a:rPr kumimoji="1" lang="zh-CN" altLang="zh-CN" dirty="0">
                <a:latin typeface="微软雅黑" panose="020B0503020204020204" pitchFamily="34" charset="-122"/>
                <a:ea typeface="微软雅黑" panose="020B0503020204020204" pitchFamily="34" charset="-122"/>
                <a:cs typeface="+mj-cs"/>
              </a:rPr>
              <a:t>评估指标体系</a:t>
            </a:r>
            <a:endParaRPr kumimoji="1" lang="en-US" altLang="zh-CN" dirty="0">
              <a:latin typeface="微软雅黑" panose="020B0503020204020204" pitchFamily="34" charset="-122"/>
              <a:ea typeface="微软雅黑" panose="020B0503020204020204" pitchFamily="34" charset="-122"/>
              <a:cs typeface="+mj-cs"/>
            </a:endParaRPr>
          </a:p>
          <a:p>
            <a:pPr marL="0" indent="0">
              <a:lnSpc>
                <a:spcPct val="160000"/>
              </a:lnSpc>
              <a:spcBef>
                <a:spcPct val="0"/>
              </a:spcBef>
              <a:buNone/>
            </a:pPr>
            <a:r>
              <a:rPr kumimoji="1" lang="en-US" altLang="zh-CN" dirty="0">
                <a:latin typeface="微软雅黑" panose="020B0503020204020204" pitchFamily="34" charset="-122"/>
                <a:ea typeface="微软雅黑" panose="020B0503020204020204" pitchFamily="34" charset="-122"/>
                <a:cs typeface="+mj-cs"/>
              </a:rPr>
              <a:t>02  </a:t>
            </a:r>
            <a:r>
              <a:rPr kumimoji="1" lang="zh-CN" altLang="en-US" dirty="0">
                <a:latin typeface="微软雅黑" panose="020B0503020204020204" pitchFamily="34" charset="-122"/>
                <a:ea typeface="微软雅黑" panose="020B0503020204020204" pitchFamily="34" charset="-122"/>
                <a:cs typeface="+mj-cs"/>
              </a:rPr>
              <a:t>思政育人</a:t>
            </a:r>
            <a:endParaRPr kumimoji="1" lang="en-US" altLang="zh-CN" dirty="0">
              <a:latin typeface="微软雅黑" panose="020B0503020204020204" pitchFamily="34" charset="-122"/>
              <a:ea typeface="微软雅黑" panose="020B0503020204020204" pitchFamily="34" charset="-122"/>
              <a:cs typeface="+mj-cs"/>
            </a:endParaRPr>
          </a:p>
          <a:p>
            <a:pPr marL="0" indent="0">
              <a:lnSpc>
                <a:spcPct val="160000"/>
              </a:lnSpc>
              <a:spcBef>
                <a:spcPct val="0"/>
              </a:spcBef>
              <a:buNone/>
            </a:pPr>
            <a:r>
              <a:rPr kumimoji="1" lang="en-US" altLang="zh-CN" dirty="0">
                <a:latin typeface="微软雅黑" panose="020B0503020204020204" pitchFamily="34" charset="-122"/>
                <a:ea typeface="微软雅黑" panose="020B0503020204020204" pitchFamily="34" charset="-122"/>
                <a:cs typeface="+mj-cs"/>
              </a:rPr>
              <a:t>03  </a:t>
            </a:r>
            <a:r>
              <a:rPr kumimoji="1" lang="zh-CN" altLang="en-US" dirty="0">
                <a:latin typeface="微软雅黑" panose="020B0503020204020204" pitchFamily="34" charset="-122"/>
                <a:ea typeface="微软雅黑" panose="020B0503020204020204" pitchFamily="34" charset="-122"/>
                <a:cs typeface="+mj-cs"/>
              </a:rPr>
              <a:t>学生荣誉墙</a:t>
            </a:r>
            <a:endParaRPr kumimoji="1" lang="en-US" altLang="zh-CN" dirty="0">
              <a:latin typeface="微软雅黑" panose="020B0503020204020204" pitchFamily="34" charset="-122"/>
              <a:ea typeface="微软雅黑" panose="020B0503020204020204" pitchFamily="34" charset="-122"/>
              <a:cs typeface="+mj-cs"/>
            </a:endParaRPr>
          </a:p>
          <a:p>
            <a:pPr marL="0" indent="0">
              <a:lnSpc>
                <a:spcPct val="160000"/>
              </a:lnSpc>
              <a:spcBef>
                <a:spcPct val="0"/>
              </a:spcBef>
              <a:buNone/>
            </a:pPr>
            <a:r>
              <a:rPr kumimoji="1" lang="en-US" altLang="zh-CN" dirty="0">
                <a:latin typeface="微软雅黑" panose="020B0503020204020204" pitchFamily="34" charset="-122"/>
                <a:ea typeface="微软雅黑" panose="020B0503020204020204" pitchFamily="34" charset="-122"/>
                <a:cs typeface="+mj-cs"/>
              </a:rPr>
              <a:t>04  </a:t>
            </a:r>
            <a:r>
              <a:rPr kumimoji="1" lang="zh-CN" altLang="en-US" dirty="0">
                <a:latin typeface="微软雅黑" panose="020B0503020204020204" pitchFamily="34" charset="-122"/>
                <a:ea typeface="微软雅黑" panose="020B0503020204020204" pitchFamily="34" charset="-122"/>
                <a:cs typeface="+mj-cs"/>
              </a:rPr>
              <a:t>工作计划及相关支持</a:t>
            </a:r>
          </a:p>
        </p:txBody>
      </p:sp>
      <p:sp>
        <p:nvSpPr>
          <p:cNvPr id="33" name="TextBox 16">
            <a:extLst>
              <a:ext uri="{FF2B5EF4-FFF2-40B4-BE49-F238E27FC236}">
                <a16:creationId xmlns:a16="http://schemas.microsoft.com/office/drawing/2014/main" id="{AE2C5EEB-25B5-4DA5-BA8A-BE4A42950385}"/>
              </a:ext>
            </a:extLst>
          </p:cNvPr>
          <p:cNvSpPr txBox="1"/>
          <p:nvPr/>
        </p:nvSpPr>
        <p:spPr>
          <a:xfrm>
            <a:off x="972556" y="2619601"/>
            <a:ext cx="4513309" cy="400110"/>
          </a:xfrm>
          <a:prstGeom prst="rect">
            <a:avLst/>
          </a:prstGeom>
          <a:noFill/>
        </p:spPr>
        <p:txBody>
          <a:bodyPr wrap="square" rtlCol="0">
            <a:spAutoFit/>
          </a:bodyPr>
          <a:lstStyle/>
          <a:p>
            <a:r>
              <a:rPr lang="en-US" sz="2000" spc="-30" dirty="0">
                <a:latin typeface="Arial" panose="020B0604020202020204" pitchFamily="34" charset="0"/>
                <a:cs typeface="Arial" panose="020B0604020202020204" pitchFamily="34" charset="0"/>
              </a:rPr>
              <a:t>CONTENTS</a:t>
            </a:r>
          </a:p>
        </p:txBody>
      </p:sp>
      <p:sp>
        <p:nvSpPr>
          <p:cNvPr id="34" name="标题 1">
            <a:extLst>
              <a:ext uri="{FF2B5EF4-FFF2-40B4-BE49-F238E27FC236}">
                <a16:creationId xmlns:a16="http://schemas.microsoft.com/office/drawing/2014/main" id="{5A34CE7F-9222-3E43-BC23-FA6B220FE589}"/>
              </a:ext>
            </a:extLst>
          </p:cNvPr>
          <p:cNvSpPr txBox="1">
            <a:spLocks/>
          </p:cNvSpPr>
          <p:nvPr/>
        </p:nvSpPr>
        <p:spPr>
          <a:xfrm>
            <a:off x="972556" y="1893392"/>
            <a:ext cx="325318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zh-CN" altLang="en-US" b="1" dirty="0">
                <a:latin typeface="微软雅黑" panose="020B0503020204020204" pitchFamily="34" charset="-122"/>
                <a:ea typeface="微软雅黑" panose="020B0503020204020204" pitchFamily="34" charset="-122"/>
              </a:rPr>
              <a:t>汇报内容</a:t>
            </a:r>
          </a:p>
        </p:txBody>
      </p:sp>
      <p:sp>
        <p:nvSpPr>
          <p:cNvPr id="7" name="TextBox 21">
            <a:extLst>
              <a:ext uri="{FF2B5EF4-FFF2-40B4-BE49-F238E27FC236}">
                <a16:creationId xmlns:a16="http://schemas.microsoft.com/office/drawing/2014/main" id="{3A6499E0-6BBF-123C-4018-D987141E6AF1}"/>
              </a:ext>
            </a:extLst>
          </p:cNvPr>
          <p:cNvSpPr txBox="1"/>
          <p:nvPr/>
        </p:nvSpPr>
        <p:spPr>
          <a:xfrm>
            <a:off x="8282402" y="274279"/>
            <a:ext cx="3587213" cy="282834"/>
          </a:xfrm>
          <a:prstGeom prst="rect">
            <a:avLst/>
          </a:prstGeom>
          <a:noFill/>
        </p:spPr>
        <p:txBody>
          <a:bodyPr wrap="square" rtlCol="0">
            <a:spAutoFit/>
          </a:bodyPr>
          <a:lstStyle/>
          <a:p>
            <a:pPr>
              <a:lnSpc>
                <a:spcPts val="1600"/>
              </a:lnSpc>
            </a:pPr>
            <a:r>
              <a:rPr lang="zh-CN" altLang="en-US" sz="1200" dirty="0">
                <a:latin typeface="微软雅黑" panose="020B0503020204020204" pitchFamily="34" charset="-122"/>
                <a:ea typeface="微软雅黑" panose="020B0503020204020204" pitchFamily="34" charset="-122"/>
                <a:cs typeface="Inter" panose="02000503000000020004" pitchFamily="50" charset="0"/>
              </a:rPr>
              <a:t>以评促建  以评促改  以评促管  以评促强</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Inter" panose="02000503000000020004" pitchFamily="50" charset="0"/>
            </a:endParaRPr>
          </a:p>
        </p:txBody>
      </p:sp>
    </p:spTree>
    <p:extLst>
      <p:ext uri="{BB962C8B-B14F-4D97-AF65-F5344CB8AC3E}">
        <p14:creationId xmlns:p14="http://schemas.microsoft.com/office/powerpoint/2010/main" val="31351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9C8CA"/>
        </a:solid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28DC18D6-AC7D-184B-B573-30E28714F639}"/>
              </a:ext>
            </a:extLst>
          </p:cNvPr>
          <p:cNvSpPr txBox="1"/>
          <p:nvPr/>
        </p:nvSpPr>
        <p:spPr>
          <a:xfrm>
            <a:off x="2450634" y="2384197"/>
            <a:ext cx="6998709" cy="830997"/>
          </a:xfrm>
          <a:prstGeom prst="rect">
            <a:avLst/>
          </a:prstGeom>
          <a:noFill/>
        </p:spPr>
        <p:txBody>
          <a:bodyPr wrap="square">
            <a:spAutoFit/>
          </a:bodyPr>
          <a:lstStyle/>
          <a:p>
            <a:r>
              <a:rPr kumimoji="1" lang="zh-CN" altLang="en-US" sz="4800" b="1" dirty="0">
                <a:solidFill>
                  <a:sysClr val="windowText" lastClr="000000"/>
                </a:solidFill>
                <a:latin typeface="微软雅黑" panose="020B0503020204020204" pitchFamily="34" charset="-122"/>
                <a:ea typeface="微软雅黑" panose="020B0503020204020204" pitchFamily="34" charset="-122"/>
                <a:cs typeface="+mj-cs"/>
              </a:rPr>
              <a:t>二级学院</a:t>
            </a:r>
            <a:r>
              <a:rPr kumimoji="1" lang="zh-CN" altLang="zh-CN" sz="4800" b="1" dirty="0">
                <a:solidFill>
                  <a:sysClr val="windowText" lastClr="000000"/>
                </a:solidFill>
                <a:latin typeface="微软雅黑" panose="020B0503020204020204" pitchFamily="34" charset="-122"/>
                <a:ea typeface="微软雅黑" panose="020B0503020204020204" pitchFamily="34" charset="-122"/>
                <a:cs typeface="+mj-cs"/>
              </a:rPr>
              <a:t>评估指标体系</a:t>
            </a:r>
            <a:endParaRPr kumimoji="1" lang="zh-CN" altLang="en-US" sz="4800" b="1" dirty="0">
              <a:solidFill>
                <a:sysClr val="windowText" lastClr="000000"/>
              </a:solidFill>
              <a:latin typeface="微软雅黑" panose="020B0503020204020204" pitchFamily="34" charset="-122"/>
              <a:ea typeface="微软雅黑" panose="020B0503020204020204" pitchFamily="34" charset="-122"/>
              <a:cs typeface="+mj-cs"/>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089" y="4099114"/>
            <a:ext cx="3578662" cy="3170195"/>
          </a:xfrm>
          <a:prstGeom prst="rect">
            <a:avLst/>
          </a:prstGeom>
        </p:spPr>
      </p:pic>
      <p:sp>
        <p:nvSpPr>
          <p:cNvPr id="12" name="Isosceles Triangle 19">
            <a:extLst>
              <a:ext uri="{FF2B5EF4-FFF2-40B4-BE49-F238E27FC236}">
                <a16:creationId xmlns:a16="http://schemas.microsoft.com/office/drawing/2014/main" id="{1469FE13-13F0-4437-9E60-42D74A23B537}"/>
              </a:ext>
            </a:extLst>
          </p:cNvPr>
          <p:cNvSpPr/>
          <p:nvPr/>
        </p:nvSpPr>
        <p:spPr>
          <a:xfrm>
            <a:off x="8667259" y="4570574"/>
            <a:ext cx="3524741" cy="2170864"/>
          </a:xfrm>
          <a:prstGeom prst="triangle">
            <a:avLst>
              <a:gd name="adj" fmla="val 0"/>
            </a:avLst>
          </a:prstGeom>
          <a:solidFill>
            <a:srgbClr val="79C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8">
            <a:extLst>
              <a:ext uri="{FF2B5EF4-FFF2-40B4-BE49-F238E27FC236}">
                <a16:creationId xmlns:a16="http://schemas.microsoft.com/office/drawing/2014/main" id="{80822DB4-D486-4084-9ACF-68130160E8C2}"/>
              </a:ext>
            </a:extLst>
          </p:cNvPr>
          <p:cNvSpPr txBox="1"/>
          <p:nvPr/>
        </p:nvSpPr>
        <p:spPr>
          <a:xfrm>
            <a:off x="10450288" y="306097"/>
            <a:ext cx="1451428" cy="279692"/>
          </a:xfrm>
          <a:prstGeom prst="rect">
            <a:avLst/>
          </a:prstGeom>
          <a:noFill/>
        </p:spPr>
        <p:txBody>
          <a:bodyPr wrap="square" rtlCol="0">
            <a:spAutoFit/>
          </a:bodyPr>
          <a:lstStyle/>
          <a:p>
            <a:pPr algn="r">
              <a:lnSpc>
                <a:spcPts val="1500"/>
              </a:lnSpc>
            </a:pPr>
            <a:r>
              <a:rPr lang="en-US" sz="1200" dirty="0">
                <a:latin typeface="DM Sans" pitchFamily="2" charset="0"/>
                <a:cs typeface="Poppins" panose="00000500000000000000" pitchFamily="2" charset="0"/>
              </a:rPr>
              <a:t>2024</a:t>
            </a:r>
          </a:p>
        </p:txBody>
      </p:sp>
      <p:pic>
        <p:nvPicPr>
          <p:cNvPr id="15" name="图片 14">
            <a:extLst>
              <a:ext uri="{FF2B5EF4-FFF2-40B4-BE49-F238E27FC236}">
                <a16:creationId xmlns:a16="http://schemas.microsoft.com/office/drawing/2014/main" id="{89058E27-8511-4961-9C12-8D92B395F8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6" t="67778" r="-5082" b="-5639"/>
          <a:stretch/>
        </p:blipFill>
        <p:spPr>
          <a:xfrm>
            <a:off x="328712" y="237397"/>
            <a:ext cx="1078415" cy="356599"/>
          </a:xfrm>
          <a:prstGeom prst="rect">
            <a:avLst/>
          </a:prstGeom>
        </p:spPr>
      </p:pic>
      <p:sp>
        <p:nvSpPr>
          <p:cNvPr id="8" name="TextBox 21">
            <a:extLst>
              <a:ext uri="{FF2B5EF4-FFF2-40B4-BE49-F238E27FC236}">
                <a16:creationId xmlns:a16="http://schemas.microsoft.com/office/drawing/2014/main" id="{3A6499E0-6BBF-123C-4018-D987141E6AF1}"/>
              </a:ext>
            </a:extLst>
          </p:cNvPr>
          <p:cNvSpPr txBox="1"/>
          <p:nvPr/>
        </p:nvSpPr>
        <p:spPr>
          <a:xfrm>
            <a:off x="4302393" y="306097"/>
            <a:ext cx="3587213" cy="282834"/>
          </a:xfrm>
          <a:prstGeom prst="rect">
            <a:avLst/>
          </a:prstGeom>
          <a:noFill/>
        </p:spPr>
        <p:txBody>
          <a:bodyPr wrap="square" rtlCol="0">
            <a:spAutoFit/>
          </a:bodyPr>
          <a:lstStyle/>
          <a:p>
            <a:pPr>
              <a:lnSpc>
                <a:spcPts val="1600"/>
              </a:lnSpc>
            </a:pPr>
            <a:r>
              <a:rPr lang="zh-CN" altLang="en-US" sz="1200" dirty="0">
                <a:latin typeface="微软雅黑" panose="020B0503020204020204" pitchFamily="34" charset="-122"/>
                <a:ea typeface="微软雅黑" panose="020B0503020204020204" pitchFamily="34" charset="-122"/>
                <a:cs typeface="Inter" panose="02000503000000020004" pitchFamily="50" charset="0"/>
              </a:rPr>
              <a:t>以评促建  以评促改  以评促管  以评促强</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Inter" panose="02000503000000020004" pitchFamily="50" charset="0"/>
            </a:endParaRPr>
          </a:p>
        </p:txBody>
      </p:sp>
    </p:spTree>
    <p:extLst>
      <p:ext uri="{BB962C8B-B14F-4D97-AF65-F5344CB8AC3E}">
        <p14:creationId xmlns:p14="http://schemas.microsoft.com/office/powerpoint/2010/main" val="383054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456579"/>
            <a:ext cx="12192000" cy="34014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4">
            <a:extLst>
              <a:ext uri="{FF2B5EF4-FFF2-40B4-BE49-F238E27FC236}">
                <a16:creationId xmlns:a16="http://schemas.microsoft.com/office/drawing/2014/main" id="{3035A130-55E2-4007-AF26-38F85EF2C430}"/>
              </a:ext>
            </a:extLst>
          </p:cNvPr>
          <p:cNvSpPr/>
          <p:nvPr/>
        </p:nvSpPr>
        <p:spPr>
          <a:xfrm flipH="1">
            <a:off x="328712" y="1528767"/>
            <a:ext cx="1872921" cy="151874"/>
          </a:xfrm>
          <a:prstGeom prst="rect">
            <a:avLst/>
          </a:prstGeom>
          <a:solidFill>
            <a:srgbClr val="99D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图片 19">
            <a:extLst>
              <a:ext uri="{FF2B5EF4-FFF2-40B4-BE49-F238E27FC236}">
                <a16:creationId xmlns:a16="http://schemas.microsoft.com/office/drawing/2014/main" id="{89058E27-8511-4961-9C12-8D92B395F8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36" t="67778" r="-5082" b="-5639"/>
          <a:stretch/>
        </p:blipFill>
        <p:spPr>
          <a:xfrm>
            <a:off x="328712" y="237397"/>
            <a:ext cx="1078415" cy="356599"/>
          </a:xfrm>
          <a:prstGeom prst="rect">
            <a:avLst/>
          </a:prstGeom>
        </p:spPr>
      </p:pic>
      <p:sp>
        <p:nvSpPr>
          <p:cNvPr id="28" name="TextBox 18">
            <a:extLst>
              <a:ext uri="{FF2B5EF4-FFF2-40B4-BE49-F238E27FC236}">
                <a16:creationId xmlns:a16="http://schemas.microsoft.com/office/drawing/2014/main" id="{80822DB4-D486-4084-9ACF-68130160E8C2}"/>
              </a:ext>
            </a:extLst>
          </p:cNvPr>
          <p:cNvSpPr txBox="1"/>
          <p:nvPr/>
        </p:nvSpPr>
        <p:spPr>
          <a:xfrm>
            <a:off x="10346517" y="314304"/>
            <a:ext cx="1451428" cy="279692"/>
          </a:xfrm>
          <a:prstGeom prst="rect">
            <a:avLst/>
          </a:prstGeom>
          <a:noFill/>
        </p:spPr>
        <p:txBody>
          <a:bodyPr wrap="square" rtlCol="0">
            <a:spAutoFit/>
          </a:bodyPr>
          <a:lstStyle/>
          <a:p>
            <a:pPr algn="r">
              <a:lnSpc>
                <a:spcPts val="1500"/>
              </a:lnSpc>
            </a:pPr>
            <a:r>
              <a:rPr lang="en-US" sz="1200" dirty="0">
                <a:solidFill>
                  <a:prstClr val="black"/>
                </a:solidFill>
                <a:latin typeface="DM Sans" pitchFamily="2" charset="0"/>
                <a:cs typeface="Poppins" panose="00000500000000000000" pitchFamily="2" charset="0"/>
              </a:rPr>
              <a:t>2024</a:t>
            </a:r>
          </a:p>
        </p:txBody>
      </p:sp>
      <p:sp>
        <p:nvSpPr>
          <p:cNvPr id="14" name="文本框 13">
            <a:extLst>
              <a:ext uri="{FF2B5EF4-FFF2-40B4-BE49-F238E27FC236}">
                <a16:creationId xmlns:a16="http://schemas.microsoft.com/office/drawing/2014/main" id="{28DC18D6-AC7D-184B-B573-30E28714F639}"/>
              </a:ext>
            </a:extLst>
          </p:cNvPr>
          <p:cNvSpPr txBox="1"/>
          <p:nvPr/>
        </p:nvSpPr>
        <p:spPr>
          <a:xfrm>
            <a:off x="240031" y="1003512"/>
            <a:ext cx="2830873" cy="707886"/>
          </a:xfrm>
          <a:prstGeom prst="rect">
            <a:avLst/>
          </a:prstGeom>
          <a:noFill/>
        </p:spPr>
        <p:txBody>
          <a:bodyPr wrap="square">
            <a:spAutoFit/>
          </a:bodyPr>
          <a:lstStyle/>
          <a:p>
            <a:r>
              <a:rPr kumimoji="1" lang="zh-CN" altLang="en-US" sz="4000" b="1" dirty="0">
                <a:solidFill>
                  <a:sysClr val="windowText" lastClr="000000"/>
                </a:solidFill>
                <a:latin typeface="微软雅黑" panose="020B0503020204020204" pitchFamily="34" charset="-122"/>
                <a:ea typeface="微软雅黑" panose="020B0503020204020204" pitchFamily="34" charset="-122"/>
                <a:cs typeface="+mj-cs"/>
              </a:rPr>
              <a:t>大标题</a:t>
            </a:r>
          </a:p>
        </p:txBody>
      </p:sp>
      <p:sp>
        <p:nvSpPr>
          <p:cNvPr id="17" name="文本框 16">
            <a:extLst>
              <a:ext uri="{FF2B5EF4-FFF2-40B4-BE49-F238E27FC236}">
                <a16:creationId xmlns:a16="http://schemas.microsoft.com/office/drawing/2014/main" id="{A1E18C5D-D543-4300-8604-46917586489B}"/>
              </a:ext>
            </a:extLst>
          </p:cNvPr>
          <p:cNvSpPr txBox="1"/>
          <p:nvPr/>
        </p:nvSpPr>
        <p:spPr>
          <a:xfrm>
            <a:off x="3623414" y="3759358"/>
            <a:ext cx="5845629" cy="1477328"/>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8F095229-ACDE-4C18-BD81-E4A433F4FAD1}"/>
              </a:ext>
            </a:extLst>
          </p:cNvPr>
          <p:cNvSpPr/>
          <p:nvPr/>
        </p:nvSpPr>
        <p:spPr>
          <a:xfrm>
            <a:off x="1362409" y="3759358"/>
            <a:ext cx="1507144" cy="830997"/>
          </a:xfrm>
          <a:prstGeom prst="rect">
            <a:avLst/>
          </a:prstGeom>
        </p:spPr>
        <p:txBody>
          <a:bodyPr wrap="none">
            <a:spAutoFit/>
          </a:bodyPr>
          <a:lstStyle/>
          <a:p>
            <a:pPr algn="ctr"/>
            <a:r>
              <a:rPr lang="en-US" altLang="zh-CN" sz="2400" dirty="0">
                <a:latin typeface="微软雅黑" panose="020B0503020204020204" pitchFamily="34" charset="-122"/>
                <a:ea typeface="微软雅黑" panose="020B0503020204020204" pitchFamily="34" charset="-122"/>
              </a:rPr>
              <a:t>01 </a:t>
            </a:r>
          </a:p>
          <a:p>
            <a:pPr algn="ctr"/>
            <a:r>
              <a:rPr lang="zh-CN" altLang="en-US" sz="2400" dirty="0">
                <a:latin typeface="微软雅黑" panose="020B0503020204020204" pitchFamily="34" charset="-122"/>
                <a:ea typeface="微软雅黑" panose="020B0503020204020204" pitchFamily="34" charset="-122"/>
              </a:rPr>
              <a:t>分院简介 </a:t>
            </a:r>
            <a:endParaRPr lang="en-US" altLang="zh-CN" sz="2400" dirty="0">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774E4C5C-8FFB-4BFF-85CB-0796543C22EE}"/>
              </a:ext>
            </a:extLst>
          </p:cNvPr>
          <p:cNvSpPr/>
          <p:nvPr/>
        </p:nvSpPr>
        <p:spPr>
          <a:xfrm>
            <a:off x="3846116" y="3759358"/>
            <a:ext cx="1723550" cy="830997"/>
          </a:xfrm>
          <a:prstGeom prst="rect">
            <a:avLst/>
          </a:prstGeom>
        </p:spPr>
        <p:txBody>
          <a:bodyPr wrap="none">
            <a:spAutoFit/>
          </a:bodyPr>
          <a:lstStyle/>
          <a:p>
            <a:pPr algn="ctr"/>
            <a:r>
              <a:rPr lang="en-US" altLang="zh-CN" sz="2400" dirty="0">
                <a:latin typeface="微软雅黑" panose="020B0503020204020204" pitchFamily="34" charset="-122"/>
                <a:ea typeface="微软雅黑" panose="020B0503020204020204" pitchFamily="34" charset="-122"/>
              </a:rPr>
              <a:t>02</a:t>
            </a:r>
          </a:p>
          <a:p>
            <a:pPr algn="ctr"/>
            <a:r>
              <a:rPr lang="zh-CN" altLang="en-US" sz="2400" dirty="0">
                <a:latin typeface="微软雅黑" panose="020B0503020204020204" pitchFamily="34" charset="-122"/>
                <a:ea typeface="微软雅黑" panose="020B0503020204020204" pitchFamily="34" charset="-122"/>
              </a:rPr>
              <a:t>专业与课程</a:t>
            </a:r>
            <a:endParaRPr lang="en-US" altLang="zh-CN" sz="2400" dirty="0">
              <a:latin typeface="微软雅黑" panose="020B0503020204020204" pitchFamily="34" charset="-122"/>
              <a:ea typeface="微软雅黑" panose="020B0503020204020204" pitchFamily="34" charset="-122"/>
            </a:endParaRPr>
          </a:p>
        </p:txBody>
      </p:sp>
      <p:sp>
        <p:nvSpPr>
          <p:cNvPr id="26" name="矩形 25">
            <a:extLst>
              <a:ext uri="{FF2B5EF4-FFF2-40B4-BE49-F238E27FC236}">
                <a16:creationId xmlns:a16="http://schemas.microsoft.com/office/drawing/2014/main" id="{34AE41B1-162F-46D4-813F-AB54948309CE}"/>
              </a:ext>
            </a:extLst>
          </p:cNvPr>
          <p:cNvSpPr/>
          <p:nvPr/>
        </p:nvSpPr>
        <p:spPr>
          <a:xfrm>
            <a:off x="6546229" y="3759358"/>
            <a:ext cx="1415773" cy="830997"/>
          </a:xfrm>
          <a:prstGeom prst="rect">
            <a:avLst/>
          </a:prstGeom>
        </p:spPr>
        <p:txBody>
          <a:bodyPr wrap="none">
            <a:spAutoFit/>
          </a:bodyPr>
          <a:lstStyle/>
          <a:p>
            <a:pPr algn="ctr"/>
            <a:r>
              <a:rPr lang="en-US" altLang="zh-CN" sz="2400" dirty="0">
                <a:latin typeface="微软雅黑" panose="020B0503020204020204" pitchFamily="34" charset="-122"/>
                <a:ea typeface="微软雅黑" panose="020B0503020204020204" pitchFamily="34" charset="-122"/>
              </a:rPr>
              <a:t>03</a:t>
            </a:r>
          </a:p>
          <a:p>
            <a:pPr algn="ctr"/>
            <a:r>
              <a:rPr lang="zh-CN" altLang="en-US" sz="2400" dirty="0">
                <a:latin typeface="微软雅黑" panose="020B0503020204020204" pitchFamily="34" charset="-122"/>
                <a:ea typeface="微软雅黑" panose="020B0503020204020204" pitchFamily="34" charset="-122"/>
              </a:rPr>
              <a:t>优秀教师</a:t>
            </a:r>
            <a:endParaRPr lang="en-US" altLang="zh-CN" sz="2400" dirty="0">
              <a:latin typeface="微软雅黑" panose="020B0503020204020204" pitchFamily="34" charset="-122"/>
              <a:ea typeface="微软雅黑" panose="020B0503020204020204" pitchFamily="34" charset="-122"/>
            </a:endParaRPr>
          </a:p>
        </p:txBody>
      </p:sp>
      <p:sp>
        <p:nvSpPr>
          <p:cNvPr id="33" name="矩形 32">
            <a:extLst>
              <a:ext uri="{FF2B5EF4-FFF2-40B4-BE49-F238E27FC236}">
                <a16:creationId xmlns:a16="http://schemas.microsoft.com/office/drawing/2014/main" id="{F7C943A6-D66D-4D7F-9D6D-40F7CBC315BE}"/>
              </a:ext>
            </a:extLst>
          </p:cNvPr>
          <p:cNvSpPr/>
          <p:nvPr/>
        </p:nvSpPr>
        <p:spPr>
          <a:xfrm>
            <a:off x="8938566" y="3759358"/>
            <a:ext cx="1723550" cy="830997"/>
          </a:xfrm>
          <a:prstGeom prst="rect">
            <a:avLst/>
          </a:prstGeom>
        </p:spPr>
        <p:txBody>
          <a:bodyPr wrap="none">
            <a:spAutoFit/>
          </a:bodyPr>
          <a:lstStyle/>
          <a:p>
            <a:pPr algn="ctr"/>
            <a:r>
              <a:rPr lang="en-US" altLang="zh-CN" sz="2400" dirty="0">
                <a:latin typeface="微软雅黑" panose="020B0503020204020204" pitchFamily="34" charset="-122"/>
                <a:ea typeface="微软雅黑" panose="020B0503020204020204" pitchFamily="34" charset="-122"/>
              </a:rPr>
              <a:t>04</a:t>
            </a:r>
          </a:p>
          <a:p>
            <a:pPr algn="ctr"/>
            <a:r>
              <a:rPr lang="zh-CN" altLang="en-US" sz="2400" dirty="0">
                <a:latin typeface="微软雅黑" panose="020B0503020204020204" pitchFamily="34" charset="-122"/>
                <a:ea typeface="微软雅黑" panose="020B0503020204020204" pitchFamily="34" charset="-122"/>
              </a:rPr>
              <a:t>优秀毕业生</a:t>
            </a:r>
            <a:endParaRPr lang="en-US" altLang="zh-CN" sz="2400" dirty="0">
              <a:latin typeface="微软雅黑" panose="020B0503020204020204" pitchFamily="34" charset="-122"/>
              <a:ea typeface="微软雅黑" panose="020B0503020204020204" pitchFamily="34" charset="-122"/>
            </a:endParaRPr>
          </a:p>
        </p:txBody>
      </p:sp>
      <p:sp>
        <p:nvSpPr>
          <p:cNvPr id="34" name="矩形 33">
            <a:extLst>
              <a:ext uri="{FF2B5EF4-FFF2-40B4-BE49-F238E27FC236}">
                <a16:creationId xmlns:a16="http://schemas.microsoft.com/office/drawing/2014/main" id="{B321B020-8BF0-4D91-B480-921042120868}"/>
              </a:ext>
            </a:extLst>
          </p:cNvPr>
          <p:cNvSpPr/>
          <p:nvPr/>
        </p:nvSpPr>
        <p:spPr>
          <a:xfrm>
            <a:off x="2094644" y="5370613"/>
            <a:ext cx="3643946" cy="1077218"/>
          </a:xfrm>
          <a:prstGeom prst="rect">
            <a:avLst/>
          </a:prstGeom>
        </p:spPr>
        <p:txBody>
          <a:bodyPr wrap="none">
            <a:spAutoFit/>
          </a:bodyPr>
          <a:lstStyle/>
          <a:p>
            <a:pPr algn="ctr"/>
            <a:r>
              <a:rPr lang="en-US" altLang="zh-CN" sz="2400" dirty="0">
                <a:latin typeface="微软雅黑" panose="020B0503020204020204" pitchFamily="34" charset="-122"/>
                <a:ea typeface="微软雅黑" panose="020B0503020204020204" pitchFamily="34" charset="-122"/>
              </a:rPr>
              <a:t>05</a:t>
            </a:r>
          </a:p>
          <a:p>
            <a:pPr algn="ctr"/>
            <a:r>
              <a:rPr lang="zh-CN" altLang="en-US" sz="2400" dirty="0">
                <a:latin typeface="微软雅黑" panose="020B0503020204020204" pitchFamily="34" charset="-122"/>
                <a:ea typeface="微软雅黑" panose="020B0503020204020204" pitchFamily="34" charset="-122"/>
              </a:rPr>
              <a:t>特色内容</a:t>
            </a:r>
            <a:endParaRPr lang="en-US" altLang="zh-CN" sz="24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（特色课程</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特色活动</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独特教学方法）</a:t>
            </a:r>
            <a:endParaRPr lang="en-US" altLang="zh-CN" sz="1600" dirty="0">
              <a:latin typeface="微软雅黑" panose="020B0503020204020204" pitchFamily="34" charset="-122"/>
              <a:ea typeface="微软雅黑" panose="020B0503020204020204" pitchFamily="34" charset="-122"/>
            </a:endParaRPr>
          </a:p>
        </p:txBody>
      </p:sp>
      <p:sp>
        <p:nvSpPr>
          <p:cNvPr id="35" name="矩形 34">
            <a:extLst>
              <a:ext uri="{FF2B5EF4-FFF2-40B4-BE49-F238E27FC236}">
                <a16:creationId xmlns:a16="http://schemas.microsoft.com/office/drawing/2014/main" id="{807ACE41-9A62-49FD-8667-EC2011094D15}"/>
              </a:ext>
            </a:extLst>
          </p:cNvPr>
          <p:cNvSpPr/>
          <p:nvPr/>
        </p:nvSpPr>
        <p:spPr>
          <a:xfrm>
            <a:off x="7740358" y="5370613"/>
            <a:ext cx="1415773" cy="830997"/>
          </a:xfrm>
          <a:prstGeom prst="rect">
            <a:avLst/>
          </a:prstGeom>
        </p:spPr>
        <p:txBody>
          <a:bodyPr wrap="none">
            <a:spAutoFit/>
          </a:bodyPr>
          <a:lstStyle/>
          <a:p>
            <a:pPr algn="ctr"/>
            <a:r>
              <a:rPr lang="en-US" altLang="zh-CN" sz="2400" dirty="0">
                <a:latin typeface="微软雅黑" panose="020B0503020204020204" pitchFamily="34" charset="-122"/>
                <a:ea typeface="微软雅黑" panose="020B0503020204020204" pitchFamily="34" charset="-122"/>
              </a:rPr>
              <a:t>06</a:t>
            </a:r>
          </a:p>
          <a:p>
            <a:pPr algn="ctr"/>
            <a:r>
              <a:rPr lang="zh-CN" altLang="en-US" sz="2400" dirty="0">
                <a:latin typeface="微软雅黑" panose="020B0503020204020204" pitchFamily="34" charset="-122"/>
                <a:ea typeface="微软雅黑" panose="020B0503020204020204" pitchFamily="34" charset="-122"/>
              </a:rPr>
              <a:t>校企合作</a:t>
            </a:r>
          </a:p>
        </p:txBody>
      </p:sp>
      <p:sp>
        <p:nvSpPr>
          <p:cNvPr id="36" name="矩形 35">
            <a:extLst>
              <a:ext uri="{FF2B5EF4-FFF2-40B4-BE49-F238E27FC236}">
                <a16:creationId xmlns:a16="http://schemas.microsoft.com/office/drawing/2014/main" id="{7DFB412E-8D9C-416C-81E9-48263D269CE4}"/>
              </a:ext>
            </a:extLst>
          </p:cNvPr>
          <p:cNvSpPr/>
          <p:nvPr/>
        </p:nvSpPr>
        <p:spPr>
          <a:xfrm>
            <a:off x="1343701" y="4539616"/>
            <a:ext cx="1353704" cy="338554"/>
          </a:xfrm>
          <a:prstGeom prst="rect">
            <a:avLst/>
          </a:prstGeom>
        </p:spPr>
        <p:txBody>
          <a:bodyPr wrap="none">
            <a:spAutoFit/>
          </a:bodyPr>
          <a:lstStyle/>
          <a:p>
            <a:r>
              <a:rPr lang="zh-CN" altLang="en-US" sz="1600" dirty="0"/>
              <a:t>Branch profile</a:t>
            </a:r>
          </a:p>
        </p:txBody>
      </p:sp>
      <p:sp>
        <p:nvSpPr>
          <p:cNvPr id="37" name="矩形 36">
            <a:extLst>
              <a:ext uri="{FF2B5EF4-FFF2-40B4-BE49-F238E27FC236}">
                <a16:creationId xmlns:a16="http://schemas.microsoft.com/office/drawing/2014/main" id="{69BD27C0-8893-4C99-9155-2AF098BAF353}"/>
              </a:ext>
            </a:extLst>
          </p:cNvPr>
          <p:cNvSpPr/>
          <p:nvPr/>
        </p:nvSpPr>
        <p:spPr>
          <a:xfrm>
            <a:off x="3827837" y="4574966"/>
            <a:ext cx="1802929" cy="338554"/>
          </a:xfrm>
          <a:prstGeom prst="rect">
            <a:avLst/>
          </a:prstGeom>
        </p:spPr>
        <p:txBody>
          <a:bodyPr wrap="none">
            <a:spAutoFit/>
          </a:bodyPr>
          <a:lstStyle/>
          <a:p>
            <a:r>
              <a:rPr lang="en-US" altLang="zh-CN" sz="1600" dirty="0"/>
              <a:t>Majors and courses</a:t>
            </a:r>
            <a:endParaRPr lang="zh-CN" altLang="en-US" sz="1600" dirty="0"/>
          </a:p>
        </p:txBody>
      </p:sp>
      <p:sp>
        <p:nvSpPr>
          <p:cNvPr id="38" name="矩形 37">
            <a:extLst>
              <a:ext uri="{FF2B5EF4-FFF2-40B4-BE49-F238E27FC236}">
                <a16:creationId xmlns:a16="http://schemas.microsoft.com/office/drawing/2014/main" id="{23D50DBD-9908-41C0-9B63-974A326A7410}"/>
              </a:ext>
            </a:extLst>
          </p:cNvPr>
          <p:cNvSpPr/>
          <p:nvPr/>
        </p:nvSpPr>
        <p:spPr>
          <a:xfrm>
            <a:off x="6352650" y="4567824"/>
            <a:ext cx="1687257" cy="338554"/>
          </a:xfrm>
          <a:prstGeom prst="rect">
            <a:avLst/>
          </a:prstGeom>
        </p:spPr>
        <p:txBody>
          <a:bodyPr wrap="none">
            <a:spAutoFit/>
          </a:bodyPr>
          <a:lstStyle/>
          <a:p>
            <a:r>
              <a:rPr lang="en-US" altLang="zh-CN" sz="1600" dirty="0"/>
              <a:t>Excellent teachers</a:t>
            </a:r>
            <a:endParaRPr lang="zh-CN" altLang="en-US" sz="1600" dirty="0"/>
          </a:p>
        </p:txBody>
      </p:sp>
      <p:sp>
        <p:nvSpPr>
          <p:cNvPr id="39" name="矩形 38">
            <a:extLst>
              <a:ext uri="{FF2B5EF4-FFF2-40B4-BE49-F238E27FC236}">
                <a16:creationId xmlns:a16="http://schemas.microsoft.com/office/drawing/2014/main" id="{B4871010-7140-4607-A46D-CC711349B467}"/>
              </a:ext>
            </a:extLst>
          </p:cNvPr>
          <p:cNvSpPr/>
          <p:nvPr/>
        </p:nvSpPr>
        <p:spPr>
          <a:xfrm>
            <a:off x="8754427" y="4539616"/>
            <a:ext cx="2072683" cy="338554"/>
          </a:xfrm>
          <a:prstGeom prst="rect">
            <a:avLst/>
          </a:prstGeom>
        </p:spPr>
        <p:txBody>
          <a:bodyPr wrap="none">
            <a:spAutoFit/>
          </a:bodyPr>
          <a:lstStyle/>
          <a:p>
            <a:r>
              <a:rPr lang="en-US" altLang="zh-CN" sz="1600" dirty="0"/>
              <a:t>Outstanding graduates</a:t>
            </a:r>
            <a:endParaRPr lang="zh-CN" altLang="en-US" sz="1600" dirty="0"/>
          </a:p>
        </p:txBody>
      </p:sp>
      <p:sp>
        <p:nvSpPr>
          <p:cNvPr id="40" name="矩形 39">
            <a:extLst>
              <a:ext uri="{FF2B5EF4-FFF2-40B4-BE49-F238E27FC236}">
                <a16:creationId xmlns:a16="http://schemas.microsoft.com/office/drawing/2014/main" id="{AE0D1370-FB78-4D06-AD0B-A92034559B4C}"/>
              </a:ext>
            </a:extLst>
          </p:cNvPr>
          <p:cNvSpPr/>
          <p:nvPr/>
        </p:nvSpPr>
        <p:spPr>
          <a:xfrm>
            <a:off x="7218062" y="6109277"/>
            <a:ext cx="2713435" cy="338554"/>
          </a:xfrm>
          <a:prstGeom prst="rect">
            <a:avLst/>
          </a:prstGeom>
        </p:spPr>
        <p:txBody>
          <a:bodyPr wrap="none">
            <a:spAutoFit/>
          </a:bodyPr>
          <a:lstStyle/>
          <a:p>
            <a:r>
              <a:rPr lang="en-US" altLang="zh-CN" sz="1600" dirty="0"/>
              <a:t>School-enterprise cooperation</a:t>
            </a:r>
            <a:endParaRPr lang="zh-CN" altLang="en-US" sz="1600" dirty="0"/>
          </a:p>
        </p:txBody>
      </p:sp>
      <p:sp>
        <p:nvSpPr>
          <p:cNvPr id="41" name="文本框 40">
            <a:extLst>
              <a:ext uri="{FF2B5EF4-FFF2-40B4-BE49-F238E27FC236}">
                <a16:creationId xmlns:a16="http://schemas.microsoft.com/office/drawing/2014/main" id="{28DC18D6-AC7D-184B-B573-30E28714F639}"/>
              </a:ext>
            </a:extLst>
          </p:cNvPr>
          <p:cNvSpPr txBox="1"/>
          <p:nvPr/>
        </p:nvSpPr>
        <p:spPr>
          <a:xfrm>
            <a:off x="1179473" y="1991502"/>
            <a:ext cx="10346353" cy="830997"/>
          </a:xfrm>
          <a:prstGeom prst="rect">
            <a:avLst/>
          </a:prstGeom>
          <a:noFill/>
        </p:spPr>
        <p:txBody>
          <a:bodyPr wrap="square">
            <a:spAutoFit/>
          </a:bodyPr>
          <a:lstStyle/>
          <a:p>
            <a:pPr>
              <a:lnSpc>
                <a:spcPct val="150000"/>
              </a:lnSpc>
            </a:pPr>
            <a:r>
              <a:rPr kumimoji="1" lang="zh-CN" altLang="en-US" sz="1600" b="1" dirty="0">
                <a:solidFill>
                  <a:sysClr val="windowText" lastClr="000000"/>
                </a:solidFill>
                <a:latin typeface="微软雅黑" panose="020B0503020204020204" pitchFamily="34" charset="-122"/>
                <a:ea typeface="微软雅黑" panose="020B0503020204020204" pitchFamily="34" charset="-122"/>
                <a:cs typeface="+mj-cs"/>
              </a:rPr>
              <a:t>艾德艺术设计学院、会计学院、文化传媒学院、金融与数据科学学院、通识教育学院、马克思主义学院、工商管理学院、人文教育学院、信息工程学院、人居环境学院、职业教育学院 </a:t>
            </a:r>
            <a:r>
              <a:rPr kumimoji="1" lang="zh-CN" altLang="en-US" sz="1600" dirty="0">
                <a:solidFill>
                  <a:sysClr val="windowText" lastClr="000000"/>
                </a:solidFill>
                <a:latin typeface="微软雅黑" panose="020B0503020204020204" pitchFamily="34" charset="-122"/>
                <a:ea typeface="微软雅黑" panose="020B0503020204020204" pitchFamily="34" charset="-122"/>
                <a:cs typeface="+mj-cs"/>
              </a:rPr>
              <a:t>；</a:t>
            </a:r>
            <a:r>
              <a:rPr kumimoji="1" lang="zh-CN" altLang="en-US" sz="1600" b="1" dirty="0">
                <a:solidFill>
                  <a:sysClr val="windowText" lastClr="000000"/>
                </a:solidFill>
                <a:latin typeface="微软雅黑" panose="020B0503020204020204" pitchFamily="34" charset="-122"/>
                <a:ea typeface="微软雅黑" panose="020B0503020204020204" pitchFamily="34" charset="-122"/>
                <a:cs typeface="+mj-cs"/>
              </a:rPr>
              <a:t>及国际语言中心。</a:t>
            </a:r>
          </a:p>
        </p:txBody>
      </p:sp>
      <p:sp>
        <p:nvSpPr>
          <p:cNvPr id="22" name="TextBox 21">
            <a:extLst>
              <a:ext uri="{FF2B5EF4-FFF2-40B4-BE49-F238E27FC236}">
                <a16:creationId xmlns:a16="http://schemas.microsoft.com/office/drawing/2014/main" id="{3A6499E0-6BBF-123C-4018-D987141E6AF1}"/>
              </a:ext>
            </a:extLst>
          </p:cNvPr>
          <p:cNvSpPr txBox="1"/>
          <p:nvPr/>
        </p:nvSpPr>
        <p:spPr>
          <a:xfrm>
            <a:off x="4112931" y="296479"/>
            <a:ext cx="3587213" cy="282834"/>
          </a:xfrm>
          <a:prstGeom prst="rect">
            <a:avLst/>
          </a:prstGeom>
          <a:noFill/>
        </p:spPr>
        <p:txBody>
          <a:bodyPr wrap="square" rtlCol="0">
            <a:spAutoFit/>
          </a:bodyPr>
          <a:lstStyle/>
          <a:p>
            <a:pPr algn="ctr">
              <a:lnSpc>
                <a:spcPts val="1600"/>
              </a:lnSpc>
            </a:pPr>
            <a:r>
              <a:rPr lang="zh-CN" altLang="en-US" sz="1200" dirty="0">
                <a:latin typeface="微软雅黑" panose="020B0503020204020204" pitchFamily="34" charset="-122"/>
                <a:ea typeface="微软雅黑" panose="020B0503020204020204" pitchFamily="34" charset="-122"/>
                <a:cs typeface="Inter" panose="02000503000000020004" pitchFamily="50" charset="0"/>
              </a:rPr>
              <a:t>以评促建  以评促改  以评促管  以评促强</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Inter" panose="02000503000000020004" pitchFamily="50" charset="0"/>
            </a:endParaRPr>
          </a:p>
        </p:txBody>
      </p:sp>
    </p:spTree>
    <p:extLst>
      <p:ext uri="{BB962C8B-B14F-4D97-AF65-F5344CB8AC3E}">
        <p14:creationId xmlns:p14="http://schemas.microsoft.com/office/powerpoint/2010/main" val="326123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9C8CA"/>
        </a:solid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28DC18D6-AC7D-184B-B573-30E28714F639}"/>
              </a:ext>
            </a:extLst>
          </p:cNvPr>
          <p:cNvSpPr txBox="1"/>
          <p:nvPr/>
        </p:nvSpPr>
        <p:spPr>
          <a:xfrm>
            <a:off x="2450634" y="2384197"/>
            <a:ext cx="6998709" cy="830997"/>
          </a:xfrm>
          <a:prstGeom prst="rect">
            <a:avLst/>
          </a:prstGeom>
          <a:noFill/>
        </p:spPr>
        <p:txBody>
          <a:bodyPr wrap="square">
            <a:spAutoFit/>
          </a:bodyPr>
          <a:lstStyle/>
          <a:p>
            <a:pPr lvl="0"/>
            <a:r>
              <a:rPr kumimoji="1" lang="zh-CN" altLang="en-US" sz="4800" dirty="0">
                <a:latin typeface="微软雅黑" panose="020B0503020204020204" pitchFamily="34" charset="-122"/>
                <a:ea typeface="微软雅黑" panose="020B0503020204020204" pitchFamily="34" charset="-122"/>
              </a:rPr>
              <a:t>思政育人大标题大标题</a:t>
            </a:r>
            <a:endParaRPr kumimoji="1" lang="zh-CN" altLang="en-US" sz="4800" b="1"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4" name="TextBox 18">
            <a:extLst>
              <a:ext uri="{FF2B5EF4-FFF2-40B4-BE49-F238E27FC236}">
                <a16:creationId xmlns:a16="http://schemas.microsoft.com/office/drawing/2014/main" id="{80822DB4-D486-4084-9ACF-68130160E8C2}"/>
              </a:ext>
            </a:extLst>
          </p:cNvPr>
          <p:cNvSpPr txBox="1"/>
          <p:nvPr/>
        </p:nvSpPr>
        <p:spPr>
          <a:xfrm>
            <a:off x="10450288" y="306097"/>
            <a:ext cx="1451428" cy="279692"/>
          </a:xfrm>
          <a:prstGeom prst="rect">
            <a:avLst/>
          </a:prstGeom>
          <a:noFill/>
        </p:spPr>
        <p:txBody>
          <a:bodyPr wrap="square" rtlCol="0">
            <a:spAutoFit/>
          </a:bodyPr>
          <a:lstStyle/>
          <a:p>
            <a:pPr marL="0" marR="0" lvl="0" indent="0" algn="r" defTabSz="914400" rtl="0" eaLnBrk="1" fontAlgn="auto" latinLnBrk="0" hangingPunct="1">
              <a:lnSpc>
                <a:spcPts val="15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DM Sans" pitchFamily="2" charset="0"/>
                <a:ea typeface="+mn-ea"/>
                <a:cs typeface="Poppins" panose="00000500000000000000" pitchFamily="2" charset="0"/>
              </a:rPr>
              <a:t>2024</a:t>
            </a:r>
          </a:p>
        </p:txBody>
      </p:sp>
      <p:pic>
        <p:nvPicPr>
          <p:cNvPr id="15" name="图片 14">
            <a:extLst>
              <a:ext uri="{FF2B5EF4-FFF2-40B4-BE49-F238E27FC236}">
                <a16:creationId xmlns:a16="http://schemas.microsoft.com/office/drawing/2014/main" id="{89058E27-8511-4961-9C12-8D92B395F8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36" t="67778" r="-5082" b="-5639"/>
          <a:stretch/>
        </p:blipFill>
        <p:spPr>
          <a:xfrm>
            <a:off x="328712" y="237397"/>
            <a:ext cx="1078415" cy="356599"/>
          </a:xfrm>
          <a:prstGeom prst="rect">
            <a:avLst/>
          </a:prstGeom>
        </p:spPr>
      </p:pic>
      <p:sp>
        <p:nvSpPr>
          <p:cNvPr id="8" name="TextBox 21">
            <a:extLst>
              <a:ext uri="{FF2B5EF4-FFF2-40B4-BE49-F238E27FC236}">
                <a16:creationId xmlns:a16="http://schemas.microsoft.com/office/drawing/2014/main" id="{3A6499E0-6BBF-123C-4018-D987141E6AF1}"/>
              </a:ext>
            </a:extLst>
          </p:cNvPr>
          <p:cNvSpPr txBox="1"/>
          <p:nvPr/>
        </p:nvSpPr>
        <p:spPr>
          <a:xfrm>
            <a:off x="3763156" y="314894"/>
            <a:ext cx="3587213" cy="282834"/>
          </a:xfrm>
          <a:prstGeom prst="rect">
            <a:avLst/>
          </a:prstGeom>
          <a:noFill/>
        </p:spPr>
        <p:txBody>
          <a:bodyPr wrap="square" rtlCol="0">
            <a:spAutoFit/>
          </a:bodyPr>
          <a:lstStyle/>
          <a:p>
            <a:pPr algn="ctr">
              <a:lnSpc>
                <a:spcPts val="1600"/>
              </a:lnSpc>
            </a:pPr>
            <a:r>
              <a:rPr lang="zh-CN" altLang="en-US" sz="1200" dirty="0">
                <a:latin typeface="微软雅黑" panose="020B0503020204020204" pitchFamily="34" charset="-122"/>
                <a:ea typeface="微软雅黑" panose="020B0503020204020204" pitchFamily="34" charset="-122"/>
                <a:cs typeface="Inter" panose="02000503000000020004" pitchFamily="50" charset="0"/>
              </a:rPr>
              <a:t>以评促建  以评促改  以评促管  以评促强</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Inter" panose="02000503000000020004" pitchFamily="50" charset="0"/>
            </a:endParaRPr>
          </a:p>
        </p:txBody>
      </p:sp>
      <p:pic>
        <p:nvPicPr>
          <p:cNvPr id="9" name="图片 8"/>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8323054" y="4099114"/>
            <a:ext cx="3578662" cy="3170195"/>
          </a:xfrm>
          <a:prstGeom prst="rect">
            <a:avLst/>
          </a:prstGeom>
        </p:spPr>
      </p:pic>
      <p:sp>
        <p:nvSpPr>
          <p:cNvPr id="10" name="Isosceles Triangle 1">
            <a:extLst>
              <a:ext uri="{FF2B5EF4-FFF2-40B4-BE49-F238E27FC236}">
                <a16:creationId xmlns:a16="http://schemas.microsoft.com/office/drawing/2014/main" id="{6BE244BE-0D2B-41AE-8BA9-76B7C09C3AB1}"/>
              </a:ext>
            </a:extLst>
          </p:cNvPr>
          <p:cNvSpPr/>
          <p:nvPr/>
        </p:nvSpPr>
        <p:spPr>
          <a:xfrm>
            <a:off x="8667259" y="4570574"/>
            <a:ext cx="3524741" cy="2170864"/>
          </a:xfrm>
          <a:prstGeom prst="triangle">
            <a:avLst>
              <a:gd name="adj" fmla="val 0"/>
            </a:avLst>
          </a:prstGeom>
          <a:solidFill>
            <a:srgbClr val="79C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370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D6D7"/>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089" y="4099114"/>
            <a:ext cx="3578662" cy="3170195"/>
          </a:xfrm>
          <a:prstGeom prst="rect">
            <a:avLst/>
          </a:prstGeom>
        </p:spPr>
      </p:pic>
      <p:sp>
        <p:nvSpPr>
          <p:cNvPr id="19" name="Isosceles Triangle 18">
            <a:extLst>
              <a:ext uri="{FF2B5EF4-FFF2-40B4-BE49-F238E27FC236}">
                <a16:creationId xmlns:a16="http://schemas.microsoft.com/office/drawing/2014/main" id="{481B0671-7C17-4B0D-944C-886D2EC972C8}"/>
              </a:ext>
            </a:extLst>
          </p:cNvPr>
          <p:cNvSpPr/>
          <p:nvPr/>
        </p:nvSpPr>
        <p:spPr>
          <a:xfrm>
            <a:off x="8278975" y="4481190"/>
            <a:ext cx="3873911" cy="2170864"/>
          </a:xfrm>
          <a:prstGeom prst="triangle">
            <a:avLst>
              <a:gd name="adj" fmla="val 0"/>
            </a:avLst>
          </a:prstGeom>
          <a:solidFill>
            <a:srgbClr val="99D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8">
            <a:extLst>
              <a:ext uri="{FF2B5EF4-FFF2-40B4-BE49-F238E27FC236}">
                <a16:creationId xmlns:a16="http://schemas.microsoft.com/office/drawing/2014/main" id="{80822DB4-D486-4084-9ACF-68130160E8C2}"/>
              </a:ext>
            </a:extLst>
          </p:cNvPr>
          <p:cNvSpPr txBox="1"/>
          <p:nvPr/>
        </p:nvSpPr>
        <p:spPr>
          <a:xfrm>
            <a:off x="10450288" y="306097"/>
            <a:ext cx="1451428" cy="279692"/>
          </a:xfrm>
          <a:prstGeom prst="rect">
            <a:avLst/>
          </a:prstGeom>
          <a:noFill/>
        </p:spPr>
        <p:txBody>
          <a:bodyPr wrap="square" rtlCol="0">
            <a:spAutoFit/>
          </a:bodyPr>
          <a:lstStyle/>
          <a:p>
            <a:pPr algn="r">
              <a:lnSpc>
                <a:spcPts val="1500"/>
              </a:lnSpc>
            </a:pPr>
            <a:r>
              <a:rPr lang="en-US" sz="1200" dirty="0">
                <a:latin typeface="DM Sans" pitchFamily="2" charset="0"/>
                <a:cs typeface="Poppins" panose="00000500000000000000" pitchFamily="2" charset="0"/>
              </a:rPr>
              <a:t>2024</a:t>
            </a:r>
          </a:p>
        </p:txBody>
      </p:sp>
      <p:sp>
        <p:nvSpPr>
          <p:cNvPr id="8" name="文本框 7">
            <a:extLst>
              <a:ext uri="{FF2B5EF4-FFF2-40B4-BE49-F238E27FC236}">
                <a16:creationId xmlns:a16="http://schemas.microsoft.com/office/drawing/2014/main" id="{28DC18D6-AC7D-184B-B573-30E28714F639}"/>
              </a:ext>
            </a:extLst>
          </p:cNvPr>
          <p:cNvSpPr txBox="1"/>
          <p:nvPr/>
        </p:nvSpPr>
        <p:spPr>
          <a:xfrm>
            <a:off x="3108711" y="2550452"/>
            <a:ext cx="6998709" cy="830997"/>
          </a:xfrm>
          <a:prstGeom prst="rect">
            <a:avLst/>
          </a:prstGeom>
          <a:noFill/>
        </p:spPr>
        <p:txBody>
          <a:bodyPr wrap="square">
            <a:spAutoFit/>
          </a:bodyPr>
          <a:lstStyle/>
          <a:p>
            <a:r>
              <a:rPr kumimoji="1" lang="zh-CN" altLang="en-US" sz="4800" b="1" dirty="0">
                <a:solidFill>
                  <a:sysClr val="windowText" lastClr="000000"/>
                </a:solidFill>
                <a:latin typeface="微软雅黑" panose="020B0503020204020204" pitchFamily="34" charset="-122"/>
                <a:ea typeface="微软雅黑" panose="020B0503020204020204" pitchFamily="34" charset="-122"/>
              </a:rPr>
              <a:t>学生荣誉墙建设方案</a:t>
            </a:r>
            <a:endParaRPr kumimoji="1" lang="en-US" altLang="zh-CN" sz="4800" b="1" dirty="0">
              <a:solidFill>
                <a:sysClr val="windowText" lastClr="000000"/>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89058E27-8511-4961-9C12-8D92B395F8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6" t="67778" r="-5082" b="-5639"/>
          <a:stretch/>
        </p:blipFill>
        <p:spPr>
          <a:xfrm>
            <a:off x="328712" y="237397"/>
            <a:ext cx="1078415" cy="356599"/>
          </a:xfrm>
          <a:prstGeom prst="rect">
            <a:avLst/>
          </a:prstGeom>
        </p:spPr>
      </p:pic>
      <p:sp>
        <p:nvSpPr>
          <p:cNvPr id="10" name="TextBox 21">
            <a:extLst>
              <a:ext uri="{FF2B5EF4-FFF2-40B4-BE49-F238E27FC236}">
                <a16:creationId xmlns:a16="http://schemas.microsoft.com/office/drawing/2014/main" id="{3A6499E0-6BBF-123C-4018-D987141E6AF1}"/>
              </a:ext>
            </a:extLst>
          </p:cNvPr>
          <p:cNvSpPr txBox="1"/>
          <p:nvPr/>
        </p:nvSpPr>
        <p:spPr>
          <a:xfrm>
            <a:off x="3763156" y="314894"/>
            <a:ext cx="3587213" cy="282834"/>
          </a:xfrm>
          <a:prstGeom prst="rect">
            <a:avLst/>
          </a:prstGeom>
          <a:noFill/>
        </p:spPr>
        <p:txBody>
          <a:bodyPr wrap="square" rtlCol="0">
            <a:spAutoFit/>
          </a:bodyPr>
          <a:lstStyle/>
          <a:p>
            <a:pPr algn="ctr">
              <a:lnSpc>
                <a:spcPts val="1600"/>
              </a:lnSpc>
            </a:pPr>
            <a:r>
              <a:rPr lang="zh-CN" altLang="en-US" sz="1200" dirty="0">
                <a:latin typeface="微软雅黑" panose="020B0503020204020204" pitchFamily="34" charset="-122"/>
                <a:ea typeface="微软雅黑" panose="020B0503020204020204" pitchFamily="34" charset="-122"/>
                <a:cs typeface="Inter" panose="02000503000000020004" pitchFamily="50" charset="0"/>
              </a:rPr>
              <a:t>以评促建  以评促改  以评促管  以评促强</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Inter" panose="02000503000000020004" pitchFamily="50" charset="0"/>
            </a:endParaRPr>
          </a:p>
        </p:txBody>
      </p:sp>
    </p:spTree>
    <p:extLst>
      <p:ext uri="{BB962C8B-B14F-4D97-AF65-F5344CB8AC3E}">
        <p14:creationId xmlns:p14="http://schemas.microsoft.com/office/powerpoint/2010/main" val="114967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D6D7"/>
        </a:solidFill>
        <a:effectLst/>
      </p:bgPr>
    </p:bg>
    <p:spTree>
      <p:nvGrpSpPr>
        <p:cNvPr id="1" name=""/>
        <p:cNvGrpSpPr/>
        <p:nvPr/>
      </p:nvGrpSpPr>
      <p:grpSpPr>
        <a:xfrm>
          <a:off x="0" y="0"/>
          <a:ext cx="0" cy="0"/>
          <a:chOff x="0" y="0"/>
          <a:chExt cx="0" cy="0"/>
        </a:xfrm>
      </p:grpSpPr>
      <p:sp>
        <p:nvSpPr>
          <p:cNvPr id="21" name="TextBox 18">
            <a:extLst>
              <a:ext uri="{FF2B5EF4-FFF2-40B4-BE49-F238E27FC236}">
                <a16:creationId xmlns:a16="http://schemas.microsoft.com/office/drawing/2014/main" id="{80822DB4-D486-4084-9ACF-68130160E8C2}"/>
              </a:ext>
            </a:extLst>
          </p:cNvPr>
          <p:cNvSpPr txBox="1"/>
          <p:nvPr/>
        </p:nvSpPr>
        <p:spPr>
          <a:xfrm>
            <a:off x="10450288" y="306097"/>
            <a:ext cx="1451428" cy="279692"/>
          </a:xfrm>
          <a:prstGeom prst="rect">
            <a:avLst/>
          </a:prstGeom>
          <a:noFill/>
        </p:spPr>
        <p:txBody>
          <a:bodyPr wrap="square" rtlCol="0">
            <a:spAutoFit/>
          </a:bodyPr>
          <a:lstStyle/>
          <a:p>
            <a:pPr marL="0" marR="0" lvl="0" indent="0" algn="r" defTabSz="914400" rtl="0" eaLnBrk="1" fontAlgn="auto" latinLnBrk="0" hangingPunct="1">
              <a:lnSpc>
                <a:spcPts val="15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DM Sans" pitchFamily="2" charset="0"/>
                <a:ea typeface="+mn-ea"/>
                <a:cs typeface="Poppins" panose="00000500000000000000" pitchFamily="2" charset="0"/>
              </a:rPr>
              <a:t>2024</a:t>
            </a:r>
          </a:p>
        </p:txBody>
      </p:sp>
      <p:pic>
        <p:nvPicPr>
          <p:cNvPr id="9" name="图片 8">
            <a:extLst>
              <a:ext uri="{FF2B5EF4-FFF2-40B4-BE49-F238E27FC236}">
                <a16:creationId xmlns:a16="http://schemas.microsoft.com/office/drawing/2014/main" id="{89058E27-8511-4961-9C12-8D92B395F8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36" t="67778" r="-5082" b="-5639"/>
          <a:stretch/>
        </p:blipFill>
        <p:spPr>
          <a:xfrm>
            <a:off x="328712" y="237397"/>
            <a:ext cx="1078415" cy="356599"/>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089" y="4099018"/>
            <a:ext cx="3578662" cy="3170195"/>
          </a:xfrm>
          <a:prstGeom prst="rect">
            <a:avLst/>
          </a:prstGeom>
        </p:spPr>
      </p:pic>
      <p:sp>
        <p:nvSpPr>
          <p:cNvPr id="13" name="Isosceles Triangle 25">
            <a:extLst>
              <a:ext uri="{FF2B5EF4-FFF2-40B4-BE49-F238E27FC236}">
                <a16:creationId xmlns:a16="http://schemas.microsoft.com/office/drawing/2014/main" id="{03B1C8BB-54DF-427C-AB7D-149A64415A11}"/>
              </a:ext>
            </a:extLst>
          </p:cNvPr>
          <p:cNvSpPr/>
          <p:nvPr/>
        </p:nvSpPr>
        <p:spPr>
          <a:xfrm>
            <a:off x="8334866" y="4424516"/>
            <a:ext cx="3873911" cy="2345079"/>
          </a:xfrm>
          <a:prstGeom prst="triangle">
            <a:avLst>
              <a:gd name="adj" fmla="val 0"/>
            </a:avLst>
          </a:prstGeom>
          <a:solidFill>
            <a:srgbClr val="99D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文本框 13">
            <a:extLst>
              <a:ext uri="{FF2B5EF4-FFF2-40B4-BE49-F238E27FC236}">
                <a16:creationId xmlns:a16="http://schemas.microsoft.com/office/drawing/2014/main" id="{28DC18D6-AC7D-184B-B573-30E28714F639}"/>
              </a:ext>
            </a:extLst>
          </p:cNvPr>
          <p:cNvSpPr txBox="1"/>
          <p:nvPr/>
        </p:nvSpPr>
        <p:spPr>
          <a:xfrm>
            <a:off x="2454662" y="2613952"/>
            <a:ext cx="7514838" cy="830997"/>
          </a:xfrm>
          <a:prstGeom prst="rect">
            <a:avLst/>
          </a:prstGeom>
          <a:noFill/>
        </p:spPr>
        <p:txBody>
          <a:bodyPr wrap="square">
            <a:spAutoFit/>
          </a:bodyPr>
          <a:lstStyle/>
          <a:p>
            <a:r>
              <a:rPr kumimoji="1" lang="zh-CN" altLang="en-US" sz="4800" b="1" dirty="0">
                <a:solidFill>
                  <a:sysClr val="windowText" lastClr="000000"/>
                </a:solidFill>
                <a:latin typeface="微软雅黑" panose="020B0503020204020204" pitchFamily="34" charset="-122"/>
                <a:ea typeface="微软雅黑" panose="020B0503020204020204" pitchFamily="34" charset="-122"/>
              </a:rPr>
              <a:t>下一步工作计划及相关支持</a:t>
            </a:r>
            <a:endParaRPr kumimoji="1" lang="en-US" altLang="zh-CN" sz="4800" b="1" dirty="0">
              <a:solidFill>
                <a:sysClr val="windowText" lastClr="000000"/>
              </a:solidFill>
              <a:latin typeface="微软雅黑" panose="020B0503020204020204" pitchFamily="34" charset="-122"/>
              <a:ea typeface="微软雅黑" panose="020B0503020204020204" pitchFamily="34" charset="-122"/>
            </a:endParaRPr>
          </a:p>
        </p:txBody>
      </p:sp>
      <p:sp>
        <p:nvSpPr>
          <p:cNvPr id="15" name="TextBox 21">
            <a:extLst>
              <a:ext uri="{FF2B5EF4-FFF2-40B4-BE49-F238E27FC236}">
                <a16:creationId xmlns:a16="http://schemas.microsoft.com/office/drawing/2014/main" id="{3A6499E0-6BBF-123C-4018-D987141E6AF1}"/>
              </a:ext>
            </a:extLst>
          </p:cNvPr>
          <p:cNvSpPr txBox="1"/>
          <p:nvPr/>
        </p:nvSpPr>
        <p:spPr>
          <a:xfrm>
            <a:off x="3763156" y="314894"/>
            <a:ext cx="3587213" cy="282834"/>
          </a:xfrm>
          <a:prstGeom prst="rect">
            <a:avLst/>
          </a:prstGeom>
          <a:noFill/>
        </p:spPr>
        <p:txBody>
          <a:bodyPr wrap="square" rtlCol="0">
            <a:spAutoFit/>
          </a:bodyPr>
          <a:lstStyle/>
          <a:p>
            <a:pPr algn="ctr">
              <a:lnSpc>
                <a:spcPts val="1600"/>
              </a:lnSpc>
            </a:pPr>
            <a:r>
              <a:rPr lang="zh-CN" altLang="en-US" sz="1200" dirty="0">
                <a:latin typeface="微软雅黑" panose="020B0503020204020204" pitchFamily="34" charset="-122"/>
                <a:ea typeface="微软雅黑" panose="020B0503020204020204" pitchFamily="34" charset="-122"/>
                <a:cs typeface="Inter" panose="02000503000000020004" pitchFamily="50" charset="0"/>
              </a:rPr>
              <a:t>以评促建  以评促改  以评促管  以评促强</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Inter" panose="02000503000000020004" pitchFamily="50" charset="0"/>
            </a:endParaRPr>
          </a:p>
        </p:txBody>
      </p:sp>
    </p:spTree>
    <p:extLst>
      <p:ext uri="{BB962C8B-B14F-4D97-AF65-F5344CB8AC3E}">
        <p14:creationId xmlns:p14="http://schemas.microsoft.com/office/powerpoint/2010/main" val="158880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89058E27-8511-4961-9C12-8D92B395F8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36" t="67778" r="-5082" b="-5639"/>
          <a:stretch/>
        </p:blipFill>
        <p:spPr>
          <a:xfrm>
            <a:off x="328712" y="237397"/>
            <a:ext cx="1078415" cy="356599"/>
          </a:xfrm>
          <a:prstGeom prst="rect">
            <a:avLst/>
          </a:prstGeom>
        </p:spPr>
      </p:pic>
      <p:sp>
        <p:nvSpPr>
          <p:cNvPr id="16" name="TextBox 18">
            <a:extLst>
              <a:ext uri="{FF2B5EF4-FFF2-40B4-BE49-F238E27FC236}">
                <a16:creationId xmlns:a16="http://schemas.microsoft.com/office/drawing/2014/main" id="{80822DB4-D486-4084-9ACF-68130160E8C2}"/>
              </a:ext>
            </a:extLst>
          </p:cNvPr>
          <p:cNvSpPr txBox="1"/>
          <p:nvPr/>
        </p:nvSpPr>
        <p:spPr>
          <a:xfrm>
            <a:off x="10346517" y="314304"/>
            <a:ext cx="1451428" cy="279692"/>
          </a:xfrm>
          <a:prstGeom prst="rect">
            <a:avLst/>
          </a:prstGeom>
          <a:noFill/>
        </p:spPr>
        <p:txBody>
          <a:bodyPr wrap="square" rtlCol="0">
            <a:spAutoFit/>
          </a:bodyPr>
          <a:lstStyle/>
          <a:p>
            <a:pPr algn="r">
              <a:lnSpc>
                <a:spcPts val="1500"/>
              </a:lnSpc>
            </a:pPr>
            <a:r>
              <a:rPr lang="en-US" sz="1200" dirty="0">
                <a:solidFill>
                  <a:prstClr val="black"/>
                </a:solidFill>
                <a:latin typeface="DM Sans" pitchFamily="2" charset="0"/>
                <a:cs typeface="Poppins" panose="00000500000000000000" pitchFamily="2" charset="0"/>
              </a:rPr>
              <a:t>2024</a:t>
            </a:r>
          </a:p>
        </p:txBody>
      </p:sp>
      <p:pic>
        <p:nvPicPr>
          <p:cNvPr id="8" name="图片占位符 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9247" r="29247"/>
          <a:stretch>
            <a:fillRect/>
          </a:stretch>
        </p:blipFill>
        <p:spPr/>
      </p:pic>
      <p:sp>
        <p:nvSpPr>
          <p:cNvPr id="11" name="文本框 10">
            <a:extLst>
              <a:ext uri="{FF2B5EF4-FFF2-40B4-BE49-F238E27FC236}">
                <a16:creationId xmlns:a16="http://schemas.microsoft.com/office/drawing/2014/main" id="{28DC18D6-AC7D-184B-B573-30E28714F639}"/>
              </a:ext>
            </a:extLst>
          </p:cNvPr>
          <p:cNvSpPr txBox="1"/>
          <p:nvPr/>
        </p:nvSpPr>
        <p:spPr>
          <a:xfrm>
            <a:off x="409074" y="1391386"/>
            <a:ext cx="9145120" cy="584775"/>
          </a:xfrm>
          <a:prstGeom prst="rect">
            <a:avLst/>
          </a:prstGeom>
          <a:noFill/>
        </p:spPr>
        <p:txBody>
          <a:bodyPr wrap="square">
            <a:spAutoFit/>
          </a:bodyPr>
          <a:lstStyle/>
          <a:p>
            <a:r>
              <a:rPr kumimoji="1" lang="zh-CN" altLang="en-US" sz="3200" dirty="0">
                <a:solidFill>
                  <a:sysClr val="windowText" lastClr="000000"/>
                </a:solidFill>
                <a:latin typeface="微软雅黑" panose="020B0503020204020204" pitchFamily="34" charset="-122"/>
                <a:ea typeface="微软雅黑" panose="020B0503020204020204" pitchFamily="34" charset="-122"/>
              </a:rPr>
              <a:t>大标题大标题大标题</a:t>
            </a:r>
          </a:p>
        </p:txBody>
      </p:sp>
      <p:sp>
        <p:nvSpPr>
          <p:cNvPr id="12" name="文本框 11"/>
          <p:cNvSpPr txBox="1"/>
          <p:nvPr/>
        </p:nvSpPr>
        <p:spPr>
          <a:xfrm>
            <a:off x="328712" y="2172022"/>
            <a:ext cx="8435430" cy="45243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b="1" dirty="0">
                <a:solidFill>
                  <a:prstClr val="black"/>
                </a:solidFill>
                <a:latin typeface="微软雅黑" panose="020B0503020204020204" pitchFamily="34" charset="-122"/>
                <a:ea typeface="微软雅黑" panose="020B0503020204020204" pitchFamily="34" charset="-122"/>
              </a:rPr>
              <a:t>美化校园环境：</a:t>
            </a:r>
            <a:r>
              <a:rPr lang="zh-CN" altLang="en-US" sz="1600" dirty="0">
                <a:solidFill>
                  <a:prstClr val="black"/>
                </a:solidFill>
                <a:latin typeface="微软雅黑" panose="020B0503020204020204" pitchFamily="34" charset="-122"/>
                <a:ea typeface="微软雅黑" panose="020B0503020204020204" pitchFamily="34" charset="-122"/>
              </a:rPr>
              <a:t>设计校园内的标识、宣传海报、物料等，美化校园环境，营造良好的学习氛围，通过涉及作品让校园更具活力和吸引力，增强师生的归属感和自豪感；</a:t>
            </a:r>
            <a:endParaRPr lang="en-US" altLang="zh-CN" sz="1600"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endParaRPr lang="zh-CN" altLang="en-US" sz="1600"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b="1" dirty="0">
                <a:solidFill>
                  <a:prstClr val="black"/>
                </a:solidFill>
                <a:latin typeface="微软雅黑" panose="020B0503020204020204" pitchFamily="34" charset="-122"/>
                <a:ea typeface="微软雅黑" panose="020B0503020204020204" pitchFamily="34" charset="-122"/>
              </a:rPr>
              <a:t>支持学术活动：</a:t>
            </a:r>
            <a:r>
              <a:rPr lang="zh-CN" altLang="en-US" sz="1600" dirty="0">
                <a:solidFill>
                  <a:prstClr val="black"/>
                </a:solidFill>
                <a:latin typeface="微软雅黑" panose="020B0503020204020204" pitchFamily="34" charset="-122"/>
                <a:ea typeface="微软雅黑" panose="020B0503020204020204" pitchFamily="34" charset="-122"/>
              </a:rPr>
              <a:t>设计学术会议、学术讲座等活动的宣传物料，包括会议主视觉、邀请函、会议手册等，提高学术活动的知名度和参与度，通过设计吸引更多人关注和参与学术交流；</a:t>
            </a:r>
            <a:endParaRPr lang="en-US" altLang="zh-CN" sz="1600"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endParaRPr lang="zh-CN" altLang="en-US" sz="1600"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b="1" dirty="0">
                <a:solidFill>
                  <a:prstClr val="black"/>
                </a:solidFill>
                <a:latin typeface="微软雅黑" panose="020B0503020204020204" pitchFamily="34" charset="-122"/>
                <a:ea typeface="微软雅黑" panose="020B0503020204020204" pitchFamily="34" charset="-122"/>
              </a:rPr>
              <a:t>创意展示与展览：</a:t>
            </a:r>
            <a:r>
              <a:rPr lang="zh-CN" altLang="en-US" sz="1600" dirty="0">
                <a:solidFill>
                  <a:prstClr val="black"/>
                </a:solidFill>
                <a:latin typeface="微软雅黑" panose="020B0503020204020204" pitchFamily="34" charset="-122"/>
                <a:ea typeface="微软雅黑" panose="020B0503020204020204" pitchFamily="34" charset="-122"/>
              </a:rPr>
              <a:t>参与学术成果展、校园展览等活动的布置和设计为师生提供展示交流的平台，通过布局设计、展示物料设计等方式。突出展示内容的重点和特色</a:t>
            </a:r>
            <a:endParaRPr lang="en-US" altLang="zh-CN" sz="1600"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endParaRPr lang="zh-CN" altLang="en-US" sz="1600" dirty="0">
              <a:solidFill>
                <a:prstClr val="black"/>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b="1" dirty="0">
                <a:solidFill>
                  <a:prstClr val="black"/>
                </a:solidFill>
                <a:latin typeface="微软雅黑" panose="020B0503020204020204" pitchFamily="34" charset="-122"/>
                <a:ea typeface="微软雅黑" panose="020B0503020204020204" pitchFamily="34" charset="-122"/>
              </a:rPr>
              <a:t>品牌推广设计：</a:t>
            </a:r>
            <a:r>
              <a:rPr lang="zh-CN" altLang="en-US" sz="1600" dirty="0">
                <a:solidFill>
                  <a:prstClr val="black"/>
                </a:solidFill>
                <a:latin typeface="微软雅黑" panose="020B0503020204020204" pitchFamily="34" charset="-122"/>
                <a:ea typeface="微软雅黑" panose="020B0503020204020204" pitchFamily="34" charset="-122"/>
              </a:rPr>
              <a:t>如学校形象画册，招生宣传册等，提升学校品牌形象和知名度，通过设计作品帮助学校在社会上建立良好的品牌形象，吸引更多优秀的师生和资源。</a:t>
            </a:r>
          </a:p>
          <a:p>
            <a:pPr marL="285750" indent="-285750">
              <a:lnSpc>
                <a:spcPct val="150000"/>
              </a:lnSpc>
              <a:buFont typeface="Arial" panose="020B0604020202020204" pitchFamily="34" charset="0"/>
              <a:buChar char="•"/>
            </a:pPr>
            <a:endParaRPr lang="en-US" altLang="zh-CN" sz="1600" dirty="0">
              <a:solidFill>
                <a:prstClr val="black"/>
              </a:solidFill>
              <a:latin typeface="微软雅黑" panose="020B0503020204020204" pitchFamily="34" charset="-122"/>
              <a:ea typeface="微软雅黑" panose="020B0503020204020204" pitchFamily="34" charset="-122"/>
            </a:endParaRPr>
          </a:p>
        </p:txBody>
      </p:sp>
      <p:sp>
        <p:nvSpPr>
          <p:cNvPr id="9" name="TextBox 21">
            <a:extLst>
              <a:ext uri="{FF2B5EF4-FFF2-40B4-BE49-F238E27FC236}">
                <a16:creationId xmlns:a16="http://schemas.microsoft.com/office/drawing/2014/main" id="{3A6499E0-6BBF-123C-4018-D987141E6AF1}"/>
              </a:ext>
            </a:extLst>
          </p:cNvPr>
          <p:cNvSpPr txBox="1"/>
          <p:nvPr/>
        </p:nvSpPr>
        <p:spPr>
          <a:xfrm>
            <a:off x="4112931" y="296479"/>
            <a:ext cx="3587213" cy="282834"/>
          </a:xfrm>
          <a:prstGeom prst="rect">
            <a:avLst/>
          </a:prstGeom>
          <a:noFill/>
        </p:spPr>
        <p:txBody>
          <a:bodyPr wrap="square" rtlCol="0">
            <a:spAutoFit/>
          </a:bodyPr>
          <a:lstStyle/>
          <a:p>
            <a:pPr algn="ctr">
              <a:lnSpc>
                <a:spcPts val="1600"/>
              </a:lnSpc>
            </a:pPr>
            <a:r>
              <a:rPr lang="zh-CN" altLang="en-US" sz="1200" dirty="0">
                <a:latin typeface="微软雅黑" panose="020B0503020204020204" pitchFamily="34" charset="-122"/>
                <a:ea typeface="微软雅黑" panose="020B0503020204020204" pitchFamily="34" charset="-122"/>
                <a:cs typeface="Inter" panose="02000503000000020004" pitchFamily="50" charset="0"/>
              </a:rPr>
              <a:t>以评促建  以评促改  以评促管  以评促强</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Inter" panose="02000503000000020004" pitchFamily="50" charset="0"/>
            </a:endParaRPr>
          </a:p>
        </p:txBody>
      </p:sp>
    </p:spTree>
    <p:extLst>
      <p:ext uri="{BB962C8B-B14F-4D97-AF65-F5344CB8AC3E}">
        <p14:creationId xmlns:p14="http://schemas.microsoft.com/office/powerpoint/2010/main" val="1501145086"/>
      </p:ext>
    </p:extLst>
  </p:cSld>
  <p:clrMapOvr>
    <a:masterClrMapping/>
  </p:clrMapOvr>
</p:sld>
</file>

<file path=ppt/theme/theme1.xml><?xml version="1.0" encoding="utf-8"?>
<a:theme xmlns:a="http://schemas.openxmlformats.org/drawingml/2006/main" name="Office Theme">
  <a:themeElements>
    <a:clrScheme name="Custom 124">
      <a:dk1>
        <a:sysClr val="windowText" lastClr="000000"/>
      </a:dk1>
      <a:lt1>
        <a:sysClr val="window" lastClr="FFFFFF"/>
      </a:lt1>
      <a:dk2>
        <a:srgbClr val="44546A"/>
      </a:dk2>
      <a:lt2>
        <a:srgbClr val="E7E6E6"/>
      </a:lt2>
      <a:accent1>
        <a:srgbClr val="F4F1EF"/>
      </a:accent1>
      <a:accent2>
        <a:srgbClr val="E6F0F0"/>
      </a:accent2>
      <a:accent3>
        <a:srgbClr val="DEDAF4"/>
      </a:accent3>
      <a:accent4>
        <a:srgbClr val="101010"/>
      </a:accent4>
      <a:accent5>
        <a:srgbClr val="000000"/>
      </a:accent5>
      <a:accent6>
        <a:srgbClr val="000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24">
      <a:dk1>
        <a:sysClr val="windowText" lastClr="000000"/>
      </a:dk1>
      <a:lt1>
        <a:sysClr val="window" lastClr="FFFFFF"/>
      </a:lt1>
      <a:dk2>
        <a:srgbClr val="44546A"/>
      </a:dk2>
      <a:lt2>
        <a:srgbClr val="E7E6E6"/>
      </a:lt2>
      <a:accent1>
        <a:srgbClr val="F4F1EF"/>
      </a:accent1>
      <a:accent2>
        <a:srgbClr val="E6F0F0"/>
      </a:accent2>
      <a:accent3>
        <a:srgbClr val="DEDAF4"/>
      </a:accent3>
      <a:accent4>
        <a:srgbClr val="101010"/>
      </a:accent4>
      <a:accent5>
        <a:srgbClr val="000000"/>
      </a:accent5>
      <a:accent6>
        <a:srgbClr val="000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2242</TotalTime>
  <Words>545</Words>
  <Application>Microsoft Office PowerPoint</Application>
  <PresentationFormat>宽屏</PresentationFormat>
  <Paragraphs>63</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10</vt:i4>
      </vt:variant>
    </vt:vector>
  </HeadingPairs>
  <TitlesOfParts>
    <vt:vector size="21" baseType="lpstr">
      <vt:lpstr>DM Sans</vt:lpstr>
      <vt:lpstr>Inter</vt:lpstr>
      <vt:lpstr>Poppins</vt:lpstr>
      <vt:lpstr>Poppins SemiBold</vt:lpstr>
      <vt:lpstr>等线</vt:lpstr>
      <vt:lpstr>宋体</vt:lpstr>
      <vt:lpstr>微软雅黑</vt:lpstr>
      <vt:lpstr>Arial</vt:lpstr>
      <vt:lpstr>Calibri</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Tariful Islam</dc:creator>
  <cp:lastModifiedBy>lenovo</cp:lastModifiedBy>
  <cp:revision>102</cp:revision>
  <dcterms:created xsi:type="dcterms:W3CDTF">2023-12-12T05:29:43Z</dcterms:created>
  <dcterms:modified xsi:type="dcterms:W3CDTF">2024-04-17T02:13:17Z</dcterms:modified>
</cp:coreProperties>
</file>