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16"/>
  </p:notesMasterIdLst>
  <p:sldIdLst>
    <p:sldId id="284" r:id="rId3"/>
    <p:sldId id="282" r:id="rId4"/>
    <p:sldId id="286" r:id="rId5"/>
    <p:sldId id="287" r:id="rId6"/>
    <p:sldId id="306" r:id="rId7"/>
    <p:sldId id="307" r:id="rId8"/>
    <p:sldId id="304" r:id="rId9"/>
    <p:sldId id="311" r:id="rId10"/>
    <p:sldId id="305" r:id="rId11"/>
    <p:sldId id="308" r:id="rId12"/>
    <p:sldId id="309" r:id="rId13"/>
    <p:sldId id="310" r:id="rId14"/>
    <p:sldId id="27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98"/>
    <a:srgbClr val="D8D8D8"/>
    <a:srgbClr val="FFD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55"/>
    <p:restoredTop sz="96424" autoAdjust="0"/>
  </p:normalViewPr>
  <p:slideViewPr>
    <p:cSldViewPr snapToGrid="0" snapToObjects="1" showGuides="1">
      <p:cViewPr>
        <p:scale>
          <a:sx n="100" d="100"/>
          <a:sy n="100" d="100"/>
        </p:scale>
        <p:origin x="66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1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AI</c:v>
                </c:pt>
                <c:pt idx="1">
                  <c:v>PS</c:v>
                </c:pt>
                <c:pt idx="2">
                  <c:v>AE</c:v>
                </c:pt>
                <c:pt idx="3">
                  <c:v>PR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11B-4049-A020-416891A5F1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00AD98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AI</c:v>
                </c:pt>
                <c:pt idx="1">
                  <c:v>PS</c:v>
                </c:pt>
                <c:pt idx="2">
                  <c:v>AE</c:v>
                </c:pt>
                <c:pt idx="3">
                  <c:v>PR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11B-4049-A020-416891A5F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99876576"/>
        <c:axId val="-199879840"/>
      </c:barChart>
      <c:catAx>
        <c:axId val="-19987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-199879840"/>
        <c:crosses val="autoZero"/>
        <c:auto val="1"/>
        <c:lblAlgn val="ctr"/>
        <c:lblOffset val="100"/>
        <c:noMultiLvlLbl val="0"/>
      </c:catAx>
      <c:valAx>
        <c:axId val="-199879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19987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C7CD9-063D-8649-B407-545DFAA0DB40}" type="datetimeFigureOut">
              <a:t>2020/3/12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E7888-053A-0E4D-96C5-F98D00190950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84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0AD49-CFAB-4F53-B275-E88CCF030EA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605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E7888-053A-0E4D-96C5-F98D00190950}" type="slidenum">
              <a:rPr lang="en-US" altLang="zh-CN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338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5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7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E7888-053A-0E4D-96C5-F98D00190950}" type="slidenum">
              <a:rPr lang="en-US" altLang="zh-CN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0345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9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E7888-053A-0E4D-96C5-F98D00190950}" type="slidenum">
              <a:rPr lang="en-US" altLang="zh-CN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335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66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5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34FCD6-ACF8-2846-803F-5F79099EC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A457880-D9C4-434B-A40E-853752530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E53F0AD-6D98-7149-A27A-D1D39CB4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2AC72F-8F34-D54F-B605-9FBE38E9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1865C4-35DA-D548-B498-A9E19DE8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396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F25671-C736-EF4C-8D76-F0193E11B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CB728F6-57C8-9147-825F-CBE2BCC31F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91BCF3-9DA7-664F-90EE-69492352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746594-DAA2-BF4F-AE39-2E8F2B8D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9111A8-17A4-CE44-8958-DF09946B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229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1D6D676-2791-254C-A4DE-8CAEF0C8F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4E5D9B1-ED68-8B4B-B079-42B03A183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D10BAAF-982A-C347-BAEB-82467709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39C88B-9BE9-2C4F-9815-12FD5EBD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EDFC95E-785D-B94C-B296-C47791E4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1115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" y="-2594"/>
            <a:ext cx="12191999" cy="7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800">
              <a:solidFill>
                <a:srgbClr val="F0F0F0"/>
              </a:solidFill>
              <a:latin typeface="Century Gothic" panose="020B0502020202020204" pitchFamily="34" charset="0"/>
            </a:endParaRPr>
          </a:p>
          <a:p>
            <a:pPr algn="ctr" defTabSz="228555"/>
            <a:endParaRPr lang="de-DE" sz="800">
              <a:solidFill>
                <a:srgbClr val="F0F0F0"/>
              </a:solidFill>
              <a:latin typeface="Century Gothic" panose="020B0502020202020204" pitchFamily="34" charset="0"/>
            </a:endParaRPr>
          </a:p>
          <a:p>
            <a:pPr algn="ctr" defTabSz="228555">
              <a:lnSpc>
                <a:spcPct val="200000"/>
              </a:lnSpc>
            </a:pPr>
            <a:endParaRPr lang="de-DE" sz="800">
              <a:solidFill>
                <a:srgbClr val="F0F0F0"/>
              </a:solidFill>
              <a:latin typeface="Century Gothic" panose="020B0502020202020204" pitchFamily="34" charset="0"/>
            </a:endParaRPr>
          </a:p>
          <a:p>
            <a:pPr algn="ctr" defTabSz="228555"/>
            <a:endParaRPr lang="de-DE" sz="3600">
              <a:solidFill>
                <a:srgbClr val="F0F0F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2" y="6779206"/>
            <a:ext cx="12191999" cy="787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800">
              <a:solidFill>
                <a:srgbClr val="F0F0F0"/>
              </a:solidFill>
              <a:latin typeface="Century Gothic" panose="020B0502020202020204" pitchFamily="34" charset="0"/>
            </a:endParaRPr>
          </a:p>
          <a:p>
            <a:pPr algn="ctr" defTabSz="228555"/>
            <a:endParaRPr lang="de-DE" sz="800">
              <a:solidFill>
                <a:srgbClr val="F0F0F0"/>
              </a:solidFill>
              <a:latin typeface="Century Gothic" panose="020B0502020202020204" pitchFamily="34" charset="0"/>
            </a:endParaRPr>
          </a:p>
          <a:p>
            <a:pPr algn="ctr" defTabSz="228555">
              <a:lnSpc>
                <a:spcPct val="200000"/>
              </a:lnSpc>
            </a:pPr>
            <a:endParaRPr lang="de-DE" sz="800">
              <a:solidFill>
                <a:srgbClr val="F0F0F0"/>
              </a:solidFill>
              <a:latin typeface="Century Gothic" panose="020B0502020202020204" pitchFamily="34" charset="0"/>
            </a:endParaRPr>
          </a:p>
          <a:p>
            <a:pPr algn="ctr" defTabSz="228555"/>
            <a:endParaRPr lang="de-DE" sz="3600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0D915E-FE18-7845-A514-FE484834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30FA900-8EEE-D14F-95A6-E08E7EA24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DD1A19D-06F4-A14C-9A05-E4BED3A5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659F9A-5A9B-5C4D-81E2-889DF038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B6A9A8-593B-F543-9B72-1571E448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940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0F575E-7C22-B740-8F9C-578F3334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82EEB2-7C32-5843-B2E8-A76C0FAFF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554340-69AF-5A4B-9F89-F9B78094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7F6B3B-654F-964B-AA81-872BCC09E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11616A2-CB44-8744-AF03-DD73BD72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1573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6FC25F-C2D8-3947-BDCA-3CBB117F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ABFA1C6-F83E-1B48-B35C-A715BDA5D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BC30115-98FF-774D-AED3-35D486AF8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BBCFDCA-BACE-9B42-8E0C-B555FF43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31A532-19AF-094D-8B0D-5094E2FC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EE94E2B-06E2-3940-B230-71F9B42A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40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C723AF-E7A2-3541-B5CC-754283BB7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21B5E5-1F95-9B42-A05E-CE38649E8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318D511-88EB-BE42-862F-FB61EDBD9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3CB2E4E-69DA-724B-A629-6D6BE82F19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C4F8821-2E37-6C47-84F6-BFA7EAF1D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55C5F24-41C9-2447-AC19-6362F6FC0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9688E79-E95B-5547-8B66-97BD653B9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697BCB-B665-2544-8F7F-C57DA439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551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274FA-FDAB-3D46-A6DA-06453614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305460C-1E4E-6146-90A2-B2C8964C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4BA0D28-E4D7-8B43-B959-F780FE8B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0B74A13-644A-1E47-B277-6BF07744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6293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6D56B5C-C007-7A4C-9AC1-A2CFDB21B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C6AB5DF-C5E6-E44F-8F50-DF81FDA2C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4C00127-C8CB-1842-98D5-F568A089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851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B01EBD-841C-2C46-9F12-3ED71B55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5D056D-3E25-7E4C-8BB2-A522ABDFB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CE64FB-30BB-9744-BD1C-9FC176D4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2CD89D-71C5-3F40-866C-D90B9469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EAE95E-D8BF-0B4F-A1FF-F0822384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C20DD2-AE0A-5C4B-87C3-94C4AB5B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358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B11EE4-AB36-EB46-8136-2E0CFF93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A7B10E7-D85E-8947-8F0A-0065B1C6F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1736B38-ECC9-064C-B02B-0CAD8D77D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D856D9-6870-2848-86A4-6BB3573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CE74E22-45F6-9648-8464-42EE26D66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130832-D265-1A46-BAE6-216F4D7D2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97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A4982B2-C586-5448-A143-946887BC0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1EE54DA-1E5C-3D49-A5C7-07FA23E4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096F72-65C3-354B-8EF1-8AF40EA7E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1FFAB-C28B-D746-8E5C-B063916A9B2A}" type="datetimeFigureOut">
              <a:t>2020/3/12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D889ABD-6CD7-3448-978B-B673E3AD9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8627402-0394-474C-87C5-10DCCD5B3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81C3C-5CA9-7E48-AE08-5220F28019F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260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16.jp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17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14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3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6D525CC4-8D62-4C4A-8C0E-CFAB8BFC4FC8}"/>
              </a:ext>
            </a:extLst>
          </p:cNvPr>
          <p:cNvSpPr/>
          <p:nvPr/>
        </p:nvSpPr>
        <p:spPr>
          <a:xfrm>
            <a:off x="3442447" y="569762"/>
            <a:ext cx="8100335" cy="5718476"/>
          </a:xfrm>
          <a:prstGeom prst="rect">
            <a:avLst/>
          </a:prstGeom>
          <a:blipFill>
            <a:blip r:embed="rId2">
              <a:alphaModFix amt="45000"/>
            </a:blip>
            <a:srcRect/>
            <a:stretch>
              <a:fillRect l="-7688" r="-76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45470D49-8B2D-E34C-87B5-C1AB66BF48C8}"/>
              </a:ext>
            </a:extLst>
          </p:cNvPr>
          <p:cNvSpPr/>
          <p:nvPr/>
        </p:nvSpPr>
        <p:spPr>
          <a:xfrm>
            <a:off x="2863816" y="1587208"/>
            <a:ext cx="1157262" cy="3683583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BA728C2B-4EFF-B945-982A-43C20F51084E}"/>
              </a:ext>
            </a:extLst>
          </p:cNvPr>
          <p:cNvSpPr txBox="1"/>
          <p:nvPr/>
        </p:nvSpPr>
        <p:spPr>
          <a:xfrm>
            <a:off x="4705180" y="2052905"/>
            <a:ext cx="6239045" cy="7078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zh-CN" sz="40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PROGRAMME</a:t>
            </a:r>
            <a:endParaRPr lang="zh-CN" altLang="en-US" sz="4000" kern="1200" spc="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20" name="文本框 1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97ECBD01-2C23-C34B-8D3A-1DF9205ECDEF}"/>
              </a:ext>
            </a:extLst>
          </p:cNvPr>
          <p:cNvSpPr txBox="1"/>
          <p:nvPr/>
        </p:nvSpPr>
        <p:spPr>
          <a:xfrm>
            <a:off x="412289" y="5555873"/>
            <a:ext cx="1409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b="1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2020</a:t>
            </a:r>
            <a:endParaRPr lang="zh-CN" altLang="en-US" sz="3200" b="1" spc="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3" name="e7d195523061f1c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</a:t>
            </a:r>
            <a:endParaRPr lang="zh-CN" altLang="en-US" sz="100"/>
          </a:p>
        </p:txBody>
      </p:sp>
      <p:pic>
        <p:nvPicPr>
          <p:cNvPr id="17410" name="Picture 2" descr="C:\Users\Administrator\Desktop\图片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87"/>
          <a:stretch/>
        </p:blipFill>
        <p:spPr bwMode="auto">
          <a:xfrm>
            <a:off x="11105515" y="500568"/>
            <a:ext cx="85125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97ECBD01-2C23-C34B-8D3A-1DF9205ECDEF}"/>
              </a:ext>
            </a:extLst>
          </p:cNvPr>
          <p:cNvSpPr txBox="1"/>
          <p:nvPr/>
        </p:nvSpPr>
        <p:spPr>
          <a:xfrm>
            <a:off x="4694908" y="3127632"/>
            <a:ext cx="5867286" cy="1010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0"/>
              </a:lnSpc>
            </a:pPr>
            <a:r>
              <a:rPr lang="zh-CN" altLang="en-US" sz="3600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西安欧亚学院</a:t>
            </a:r>
            <a:endParaRPr lang="zh-CN" altLang="en-US" sz="3600" spc="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11" name="文本框 1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97ECBD01-2C23-C34B-8D3A-1DF9205ECDEF}"/>
              </a:ext>
            </a:extLst>
          </p:cNvPr>
          <p:cNvSpPr txBox="1"/>
          <p:nvPr/>
        </p:nvSpPr>
        <p:spPr>
          <a:xfrm>
            <a:off x="4694908" y="3813432"/>
            <a:ext cx="5867286" cy="1010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400"/>
              </a:lnSpc>
            </a:pPr>
            <a:r>
              <a:rPr lang="zh-CN" altLang="en-US" sz="3600" b="1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汇报主题</a:t>
            </a:r>
            <a:endParaRPr lang="zh-CN" altLang="en-US" sz="3600" b="1" spc="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16" name="文本框 7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BA728C2B-4EFF-B945-982A-43C20F51084E}"/>
              </a:ext>
            </a:extLst>
          </p:cNvPr>
          <p:cNvSpPr txBox="1"/>
          <p:nvPr/>
        </p:nvSpPr>
        <p:spPr>
          <a:xfrm>
            <a:off x="4705180" y="2714625"/>
            <a:ext cx="7391570" cy="7078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zh-CN" sz="40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CONSIDERATION</a:t>
            </a:r>
            <a:endParaRPr lang="zh-CN" altLang="en-US" sz="4000" kern="1200" spc="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60" y="6094761"/>
            <a:ext cx="2018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Culture Committee</a:t>
            </a:r>
            <a:endParaRPr lang="zh-CN" altLang="en-US" sz="1200" spc="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封面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8063690" y="4630405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497522" y="4678485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文本加粗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9094631" y="1746519"/>
            <a:ext cx="1564002" cy="0"/>
          </a:xfrm>
          <a:prstGeom prst="line">
            <a:avLst/>
          </a:prstGeom>
          <a:ln cap="rnd" cmpd="sng">
            <a:solidFill>
              <a:schemeClr val="accent2">
                <a:alpha val="81000"/>
              </a:schemeClr>
            </a:solidFill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9528463" y="1798440"/>
            <a:ext cx="1703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英文副标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字体：微软雅黑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7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70" y="739852"/>
            <a:ext cx="5700432" cy="366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feld 51"/>
          <p:cNvSpPr txBox="1"/>
          <p:nvPr/>
        </p:nvSpPr>
        <p:spPr>
          <a:xfrm>
            <a:off x="1187450" y="587385"/>
            <a:ext cx="3848116" cy="507823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defTabSz="913989">
              <a:lnSpc>
                <a:spcPct val="90000"/>
              </a:lnSpc>
              <a:spcBef>
                <a:spcPts val="1000"/>
              </a:spcBef>
            </a:pP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Museum</a:t>
            </a:r>
            <a:r>
              <a:rPr lang="de-DE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de-DE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de-DE" altLang="zh-CN" sz="1000" dirty="0" smtClean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  <a:p>
            <a:pPr algn="ctr" defTabSz="228555"/>
            <a:endParaRPr lang="de-DE" sz="1000" dirty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</p:txBody>
      </p:sp>
      <p:sp>
        <p:nvSpPr>
          <p:cNvPr id="30" name="Gleichschenkliges Dreieck 28"/>
          <p:cNvSpPr/>
          <p:nvPr/>
        </p:nvSpPr>
        <p:spPr>
          <a:xfrm rot="10800000">
            <a:off x="340170" y="-5223"/>
            <a:ext cx="895485" cy="463453"/>
          </a:xfrm>
          <a:prstGeom prst="triangle">
            <a:avLst/>
          </a:prstGeom>
          <a:solidFill>
            <a:srgbClr val="36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900">
              <a:solidFill>
                <a:srgbClr val="F0F0F0"/>
              </a:solidFill>
            </a:endParaRPr>
          </a:p>
        </p:txBody>
      </p:sp>
      <p:sp>
        <p:nvSpPr>
          <p:cNvPr id="31" name="文本占位符 3"/>
          <p:cNvSpPr txBox="1">
            <a:spLocks/>
          </p:cNvSpPr>
          <p:nvPr/>
        </p:nvSpPr>
        <p:spPr>
          <a:xfrm>
            <a:off x="1143580" y="789615"/>
            <a:ext cx="9905420" cy="677236"/>
          </a:xfrm>
          <a:prstGeom prst="rect">
            <a:avLst/>
          </a:prstGeom>
        </p:spPr>
        <p:txBody>
          <a:bodyPr/>
          <a:lstStyle>
            <a:lvl1pPr marL="228498" indent="-228498" algn="l" defTabSz="91398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9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87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75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69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3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58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5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内容主题</a:t>
            </a:r>
          </a:p>
          <a:p>
            <a:pPr marL="0" indent="0"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503716" y="242398"/>
            <a:ext cx="1597844" cy="368300"/>
            <a:chOff x="10503716" y="242398"/>
            <a:chExt cx="1597844" cy="368300"/>
          </a:xfrm>
        </p:grpSpPr>
        <p:sp>
          <p:nvSpPr>
            <p:cNvPr id="13" name="矩形 12"/>
            <p:cNvSpPr/>
            <p:nvPr/>
          </p:nvSpPr>
          <p:spPr>
            <a:xfrm>
              <a:off x="11768185" y="242398"/>
              <a:ext cx="333375" cy="368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503716" y="242398"/>
              <a:ext cx="1350194" cy="368300"/>
            </a:xfrm>
            <a:prstGeom prst="rect">
              <a:avLst/>
            </a:prstGeom>
            <a:solidFill>
              <a:srgbClr val="D8D8D8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三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章节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>
            <a:xfrm rot="10800000">
              <a:off x="11768185" y="242398"/>
              <a:ext cx="333375" cy="324197"/>
            </a:xfrm>
            <a:prstGeom prst="rtTriangle">
              <a:avLst/>
            </a:prstGeom>
            <a:solidFill>
              <a:srgbClr val="36B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1" tIns="22856" rIns="45711" bIns="22856" rtlCol="0" anchor="ctr"/>
            <a:lstStyle/>
            <a:p>
              <a:pPr algn="ctr" defTabSz="228555"/>
              <a:endParaRPr lang="zh-CN" altLang="en-US" sz="900">
                <a:solidFill>
                  <a:srgbClr val="F0F0F0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正文内容示意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6A58F30A-F247-0C4B-AF3F-4196396AE0D7}"/>
              </a:ext>
            </a:extLst>
          </p:cNvPr>
          <p:cNvSpPr/>
          <p:nvPr/>
        </p:nvSpPr>
        <p:spPr>
          <a:xfrm>
            <a:off x="8393250" y="1080889"/>
            <a:ext cx="3299012" cy="3585882"/>
          </a:xfrm>
          <a:prstGeom prst="rect">
            <a:avLst/>
          </a:prstGeom>
          <a:solidFill>
            <a:srgbClr val="00AD9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CD3AF479-7036-5B42-9539-99ED3DC9AA26}"/>
              </a:ext>
            </a:extLst>
          </p:cNvPr>
          <p:cNvSpPr/>
          <p:nvPr/>
        </p:nvSpPr>
        <p:spPr>
          <a:xfrm>
            <a:off x="8609470" y="1933533"/>
            <a:ext cx="2866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spc="300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</a:p>
          <a:p>
            <a:pPr algn="ctr"/>
            <a:r>
              <a:rPr lang="en-US" altLang="zh-CN" sz="3600" b="1" spc="300" dirty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</p:txBody>
      </p:sp>
      <p:sp>
        <p:nvSpPr>
          <p:cNvPr id="27" name="文本框 26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C12D2728-08AE-0645-8EB1-A07D972C49B2}"/>
              </a:ext>
            </a:extLst>
          </p:cNvPr>
          <p:cNvSpPr txBox="1"/>
          <p:nvPr/>
        </p:nvSpPr>
        <p:spPr>
          <a:xfrm>
            <a:off x="4672293" y="5133132"/>
            <a:ext cx="329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Open Sans" charset="0"/>
                <a:ea typeface="Open Sans" charset="0"/>
                <a:cs typeface="Open Sans" charset="0"/>
              </a:rPr>
              <a:t>内容标题：</a:t>
            </a:r>
            <a:endParaRPr lang="en-US" altLang="zh-CN" sz="1600" b="1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9" name="文本框 28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4AB74D15-E712-954B-80E4-95BA64069609}"/>
              </a:ext>
            </a:extLst>
          </p:cNvPr>
          <p:cNvSpPr txBox="1"/>
          <p:nvPr/>
        </p:nvSpPr>
        <p:spPr>
          <a:xfrm>
            <a:off x="565150" y="2497364"/>
            <a:ext cx="2568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300"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</a:p>
          <a:p>
            <a:r>
              <a:rPr lang="en-US" altLang="zh-CN" sz="3200" b="1" spc="300"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  <a:p>
            <a:r>
              <a:rPr lang="en-US" altLang="zh-CN" sz="3200" b="1" spc="300">
                <a:latin typeface="Open Sans Semibold" charset="0"/>
                <a:ea typeface="Open Sans Semibold" charset="0"/>
                <a:cs typeface="Open Sans Semibold" charset="0"/>
              </a:rPr>
              <a:t>RETRO </a:t>
            </a:r>
            <a:endParaRPr lang="zh-CN" altLang="en-US" sz="3200" b="1" spc="300"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32" name="文本框 31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2EEC662E-8CC8-C547-ADCA-78D0244B8F97}"/>
              </a:ext>
            </a:extLst>
          </p:cNvPr>
          <p:cNvSpPr txBox="1"/>
          <p:nvPr/>
        </p:nvSpPr>
        <p:spPr>
          <a:xfrm>
            <a:off x="565150" y="4067024"/>
            <a:ext cx="2568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Etiam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porta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malesuada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mollis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196419" y="433288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817835" y="442972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H="1">
            <a:off x="1632417" y="789615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文本框 36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C12D2728-08AE-0645-8EB1-A07D972C49B2}"/>
              </a:ext>
            </a:extLst>
          </p:cNvPr>
          <p:cNvSpPr txBox="1"/>
          <p:nvPr/>
        </p:nvSpPr>
        <p:spPr>
          <a:xfrm>
            <a:off x="4672293" y="5535280"/>
            <a:ext cx="329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Open Sans" charset="0"/>
                <a:ea typeface="Open Sans" charset="0"/>
                <a:cs typeface="Open Sans" charset="0"/>
              </a:rPr>
              <a:t>文字内容，文字内容</a:t>
            </a:r>
            <a:endParaRPr lang="en-US" altLang="zh-CN" sz="16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741431" y="5329138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内容正文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 flipH="1">
            <a:off x="7110754" y="5685465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10172044" y="3754432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H="1">
            <a:off x="9318195" y="3614732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61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feld 51"/>
          <p:cNvSpPr txBox="1"/>
          <p:nvPr/>
        </p:nvSpPr>
        <p:spPr>
          <a:xfrm>
            <a:off x="1187450" y="587385"/>
            <a:ext cx="3848116" cy="507823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defTabSz="913989">
              <a:lnSpc>
                <a:spcPct val="90000"/>
              </a:lnSpc>
              <a:spcBef>
                <a:spcPts val="1000"/>
              </a:spcBef>
            </a:pP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Museum</a:t>
            </a:r>
            <a:r>
              <a:rPr lang="de-DE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de-DE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de-DE" altLang="zh-CN" sz="1000" dirty="0" smtClean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  <a:p>
            <a:pPr algn="ctr" defTabSz="228555"/>
            <a:endParaRPr lang="de-DE" sz="1000" dirty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</p:txBody>
      </p:sp>
      <p:sp>
        <p:nvSpPr>
          <p:cNvPr id="30" name="Gleichschenkliges Dreieck 28"/>
          <p:cNvSpPr/>
          <p:nvPr/>
        </p:nvSpPr>
        <p:spPr>
          <a:xfrm rot="10800000">
            <a:off x="340170" y="-5223"/>
            <a:ext cx="895485" cy="463453"/>
          </a:xfrm>
          <a:prstGeom prst="triangle">
            <a:avLst/>
          </a:prstGeom>
          <a:solidFill>
            <a:srgbClr val="36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900">
              <a:solidFill>
                <a:srgbClr val="F0F0F0"/>
              </a:solidFill>
            </a:endParaRPr>
          </a:p>
        </p:txBody>
      </p:sp>
      <p:sp>
        <p:nvSpPr>
          <p:cNvPr id="31" name="文本占位符 3"/>
          <p:cNvSpPr txBox="1">
            <a:spLocks/>
          </p:cNvSpPr>
          <p:nvPr/>
        </p:nvSpPr>
        <p:spPr>
          <a:xfrm>
            <a:off x="1143580" y="789615"/>
            <a:ext cx="9905420" cy="677236"/>
          </a:xfrm>
          <a:prstGeom prst="rect">
            <a:avLst/>
          </a:prstGeom>
        </p:spPr>
        <p:txBody>
          <a:bodyPr/>
          <a:lstStyle>
            <a:lvl1pPr marL="228498" indent="-228498" algn="l" defTabSz="91398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9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87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75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69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3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58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5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内容主题</a:t>
            </a:r>
          </a:p>
          <a:p>
            <a:pPr marL="0" indent="0"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503716" y="242398"/>
            <a:ext cx="1597844" cy="368300"/>
            <a:chOff x="10503716" y="242398"/>
            <a:chExt cx="1597844" cy="368300"/>
          </a:xfrm>
        </p:grpSpPr>
        <p:sp>
          <p:nvSpPr>
            <p:cNvPr id="13" name="矩形 12"/>
            <p:cNvSpPr/>
            <p:nvPr/>
          </p:nvSpPr>
          <p:spPr>
            <a:xfrm>
              <a:off x="11768185" y="242398"/>
              <a:ext cx="333375" cy="368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503716" y="242398"/>
              <a:ext cx="1350194" cy="368300"/>
            </a:xfrm>
            <a:prstGeom prst="rect">
              <a:avLst/>
            </a:prstGeom>
            <a:solidFill>
              <a:srgbClr val="D8D8D8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第三章节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>
            <a:xfrm rot="10800000">
              <a:off x="11768185" y="242398"/>
              <a:ext cx="333375" cy="324197"/>
            </a:xfrm>
            <a:prstGeom prst="rtTriangle">
              <a:avLst/>
            </a:prstGeom>
            <a:solidFill>
              <a:srgbClr val="36B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1" tIns="22856" rIns="45711" bIns="22856" rtlCol="0" anchor="ctr"/>
            <a:lstStyle/>
            <a:p>
              <a:pPr algn="ctr" defTabSz="228555"/>
              <a:endParaRPr lang="zh-CN" altLang="en-US" sz="900">
                <a:solidFill>
                  <a:srgbClr val="F0F0F0"/>
                </a:solidFill>
              </a:endParaRPr>
            </a:p>
          </p:txBody>
        </p:sp>
      </p:grpSp>
      <p:graphicFrame>
        <p:nvGraphicFramePr>
          <p:cNvPr id="33" name="PA_Chart 11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83DA28A7-6CBD-D341-885C-46DE3A5DA65F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8642282"/>
              </p:ext>
            </p:extLst>
          </p:nvPr>
        </p:nvGraphicFramePr>
        <p:xfrm>
          <a:off x="1022382" y="3181910"/>
          <a:ext cx="9854190" cy="304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椭圆 33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8BD3892F-0292-2B44-8EF8-AF4A9C9A9E37}"/>
              </a:ext>
            </a:extLst>
          </p:cNvPr>
          <p:cNvSpPr/>
          <p:nvPr/>
        </p:nvSpPr>
        <p:spPr>
          <a:xfrm>
            <a:off x="1249830" y="1466851"/>
            <a:ext cx="1529976" cy="152997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71F0274D-3DDA-1943-BBDA-8CD1C15673AC}"/>
              </a:ext>
            </a:extLst>
          </p:cNvPr>
          <p:cNvSpPr txBox="1"/>
          <p:nvPr/>
        </p:nvSpPr>
        <p:spPr>
          <a:xfrm>
            <a:off x="3832369" y="1755661"/>
            <a:ext cx="452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Etiam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porta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sem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malesuada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mollis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. 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正文内容示意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flipH="1">
            <a:off x="9823615" y="1625401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0658231" y="1740900"/>
            <a:ext cx="1596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253569" y="433288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874985" y="442972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H="1">
            <a:off x="1632417" y="789615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3639023" y="1503336"/>
            <a:ext cx="6447951" cy="1325589"/>
          </a:xfrm>
          <a:prstGeom prst="rect">
            <a:avLst/>
          </a:prstGeom>
          <a:noFill/>
          <a:ln>
            <a:solidFill>
              <a:srgbClr val="00AD9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54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WG__4724"/>
          <p:cNvPicPr>
            <a:picLocks noChangeAspect="1"/>
          </p:cNvPicPr>
          <p:nvPr/>
        </p:nvPicPr>
        <p:blipFill rotWithShape="1">
          <a:blip r:embed="rId13"/>
          <a:srcRect t="58295"/>
          <a:stretch/>
        </p:blipFill>
        <p:spPr>
          <a:xfrm>
            <a:off x="0" y="-19050"/>
            <a:ext cx="12192000" cy="3389312"/>
          </a:xfrm>
          <a:prstGeom prst="rect">
            <a:avLst/>
          </a:prstGeom>
        </p:spPr>
      </p:pic>
      <p:sp>
        <p:nvSpPr>
          <p:cNvPr id="52" name="Textfeld 51"/>
          <p:cNvSpPr txBox="1"/>
          <p:nvPr/>
        </p:nvSpPr>
        <p:spPr>
          <a:xfrm>
            <a:off x="1187450" y="587385"/>
            <a:ext cx="3848116" cy="507823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defTabSz="913989">
              <a:lnSpc>
                <a:spcPct val="90000"/>
              </a:lnSpc>
              <a:spcBef>
                <a:spcPts val="1000"/>
              </a:spcBef>
            </a:pP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Museum</a:t>
            </a:r>
            <a:r>
              <a:rPr lang="de-DE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de-DE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de-DE" altLang="zh-CN" sz="1000" dirty="0" smtClean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  <a:p>
            <a:pPr algn="ctr" defTabSz="228555"/>
            <a:endParaRPr lang="de-DE" sz="1000" dirty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</p:txBody>
      </p:sp>
      <p:sp>
        <p:nvSpPr>
          <p:cNvPr id="30" name="Gleichschenkliges Dreieck 28"/>
          <p:cNvSpPr/>
          <p:nvPr/>
        </p:nvSpPr>
        <p:spPr>
          <a:xfrm rot="10800000">
            <a:off x="340170" y="-5223"/>
            <a:ext cx="895485" cy="463453"/>
          </a:xfrm>
          <a:prstGeom prst="triangle">
            <a:avLst/>
          </a:prstGeom>
          <a:solidFill>
            <a:srgbClr val="36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900">
              <a:solidFill>
                <a:srgbClr val="F0F0F0"/>
              </a:solidFill>
            </a:endParaRPr>
          </a:p>
        </p:txBody>
      </p:sp>
      <p:sp>
        <p:nvSpPr>
          <p:cNvPr id="31" name="文本占位符 3"/>
          <p:cNvSpPr txBox="1">
            <a:spLocks/>
          </p:cNvSpPr>
          <p:nvPr/>
        </p:nvSpPr>
        <p:spPr>
          <a:xfrm>
            <a:off x="1143580" y="789615"/>
            <a:ext cx="9905420" cy="677236"/>
          </a:xfrm>
          <a:prstGeom prst="rect">
            <a:avLst/>
          </a:prstGeom>
        </p:spPr>
        <p:txBody>
          <a:bodyPr/>
          <a:lstStyle>
            <a:lvl1pPr marL="228498" indent="-228498" algn="l" defTabSz="91398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9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87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75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69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3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58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5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TIMELINE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PA_组合 4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240AAC6F-C94D-3240-8187-48C7811CCB2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31813" y="3074988"/>
            <a:ext cx="576262" cy="576262"/>
            <a:chOff x="239" y="1841"/>
            <a:chExt cx="363" cy="363"/>
          </a:xfrm>
          <a:solidFill>
            <a:srgbClr val="00AD98"/>
          </a:solidFill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xmlns="" id="{34FFE9D1-12D4-A042-AA6E-F553EC814C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9" y="1841"/>
              <a:ext cx="363" cy="36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75818D2A-9F94-E04D-A512-F54E636AD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" y="1842"/>
              <a:ext cx="360" cy="3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2388084C-5F5B-484D-BC74-085EC3888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" y="1932"/>
              <a:ext cx="95" cy="190"/>
            </a:xfrm>
            <a:custGeom>
              <a:avLst/>
              <a:gdLst>
                <a:gd name="T0" fmla="*/ 94 w 95"/>
                <a:gd name="T1" fmla="*/ 0 h 190"/>
                <a:gd name="T2" fmla="*/ 0 w 95"/>
                <a:gd name="T3" fmla="*/ 95 h 190"/>
                <a:gd name="T4" fmla="*/ 95 w 95"/>
                <a:gd name="T5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190">
                  <a:moveTo>
                    <a:pt x="94" y="0"/>
                  </a:moveTo>
                  <a:lnTo>
                    <a:pt x="0" y="95"/>
                  </a:lnTo>
                  <a:lnTo>
                    <a:pt x="95" y="190"/>
                  </a:lnTo>
                </a:path>
              </a:pathLst>
            </a:custGeom>
            <a:grpFill/>
            <a:ln w="365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PA_文本框 33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21C32A66-7F60-D643-A2AF-3EC3895601C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72749" y="5197404"/>
            <a:ext cx="2127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_文本框 34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CD0114A0-4E5F-BB4F-BA19-215E7B223A7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12473" y="3886736"/>
            <a:ext cx="138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PA_文本框 36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57C8A346-A4C0-1747-BC4B-18B69970B91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296038" y="3886736"/>
            <a:ext cx="138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PA_文本框 38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51BEFBE8-25D0-3444-BEEC-F55918ADDE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9603" y="3886736"/>
            <a:ext cx="138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PA_文本框 4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BEAC5B4D-AD0C-B444-9FEA-16F722D5E0E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3167" y="3886736"/>
            <a:ext cx="138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zh-CN" altLang="en-US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AutoShape 8"/>
          <p:cNvSpPr>
            <a:spLocks noChangeAspect="1" noChangeArrowheads="1" noTextEdit="1"/>
          </p:cNvSpPr>
          <p:nvPr/>
        </p:nvSpPr>
        <p:spPr bwMode="auto">
          <a:xfrm>
            <a:off x="2027238" y="4613275"/>
            <a:ext cx="8442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Oval 10"/>
          <p:cNvSpPr>
            <a:spLocks noChangeArrowheads="1"/>
          </p:cNvSpPr>
          <p:nvPr/>
        </p:nvSpPr>
        <p:spPr bwMode="auto">
          <a:xfrm>
            <a:off x="2117726" y="4706938"/>
            <a:ext cx="241300" cy="242888"/>
          </a:xfrm>
          <a:prstGeom prst="ellipse">
            <a:avLst/>
          </a:prstGeom>
          <a:solidFill>
            <a:srgbClr val="00AD9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2035176" y="4624388"/>
            <a:ext cx="406400" cy="407988"/>
          </a:xfrm>
          <a:prstGeom prst="ellipse">
            <a:avLst/>
          </a:prstGeom>
          <a:noFill/>
          <a:ln w="20638" cap="flat">
            <a:solidFill>
              <a:srgbClr val="00AD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4792663" y="4706938"/>
            <a:ext cx="239713" cy="242888"/>
          </a:xfrm>
          <a:prstGeom prst="ellipse">
            <a:avLst/>
          </a:prstGeom>
          <a:solidFill>
            <a:srgbClr val="00AD9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auto">
          <a:xfrm>
            <a:off x="4708526" y="4624388"/>
            <a:ext cx="404813" cy="407988"/>
          </a:xfrm>
          <a:prstGeom prst="ellipse">
            <a:avLst/>
          </a:prstGeom>
          <a:noFill/>
          <a:ln w="20638" cap="flat">
            <a:solidFill>
              <a:srgbClr val="00AD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Oval 14"/>
          <p:cNvSpPr>
            <a:spLocks noChangeArrowheads="1"/>
          </p:cNvSpPr>
          <p:nvPr/>
        </p:nvSpPr>
        <p:spPr bwMode="auto">
          <a:xfrm>
            <a:off x="7464426" y="4706938"/>
            <a:ext cx="239713" cy="242888"/>
          </a:xfrm>
          <a:prstGeom prst="ellipse">
            <a:avLst/>
          </a:prstGeom>
          <a:solidFill>
            <a:srgbClr val="00AD9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Oval 15"/>
          <p:cNvSpPr>
            <a:spLocks noChangeArrowheads="1"/>
          </p:cNvSpPr>
          <p:nvPr/>
        </p:nvSpPr>
        <p:spPr bwMode="auto">
          <a:xfrm>
            <a:off x="7383463" y="4624388"/>
            <a:ext cx="404813" cy="407988"/>
          </a:xfrm>
          <a:prstGeom prst="ellipse">
            <a:avLst/>
          </a:prstGeom>
          <a:noFill/>
          <a:ln w="20638" cap="flat">
            <a:solidFill>
              <a:srgbClr val="00AD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Oval 16"/>
          <p:cNvSpPr>
            <a:spLocks noChangeArrowheads="1"/>
          </p:cNvSpPr>
          <p:nvPr/>
        </p:nvSpPr>
        <p:spPr bwMode="auto">
          <a:xfrm>
            <a:off x="10137776" y="4706938"/>
            <a:ext cx="241300" cy="242888"/>
          </a:xfrm>
          <a:prstGeom prst="ellipse">
            <a:avLst/>
          </a:prstGeom>
          <a:solidFill>
            <a:srgbClr val="00AD9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Oval 17"/>
          <p:cNvSpPr>
            <a:spLocks noChangeArrowheads="1"/>
          </p:cNvSpPr>
          <p:nvPr/>
        </p:nvSpPr>
        <p:spPr bwMode="auto">
          <a:xfrm>
            <a:off x="10055226" y="4624388"/>
            <a:ext cx="406400" cy="407988"/>
          </a:xfrm>
          <a:prstGeom prst="ellipse">
            <a:avLst/>
          </a:prstGeom>
          <a:noFill/>
          <a:ln w="20638" cap="flat">
            <a:solidFill>
              <a:srgbClr val="00AD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>
            <a:off x="2444751" y="4833938"/>
            <a:ext cx="2265363" cy="0"/>
          </a:xfrm>
          <a:prstGeom prst="line">
            <a:avLst/>
          </a:prstGeom>
          <a:noFill/>
          <a:ln w="20638" cap="flat">
            <a:solidFill>
              <a:srgbClr val="00AD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>
            <a:off x="5116513" y="4833938"/>
            <a:ext cx="2263775" cy="0"/>
          </a:xfrm>
          <a:prstGeom prst="line">
            <a:avLst/>
          </a:prstGeom>
          <a:noFill/>
          <a:ln w="20638" cap="flat">
            <a:solidFill>
              <a:srgbClr val="00AD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Line 20"/>
          <p:cNvSpPr>
            <a:spLocks noChangeShapeType="1"/>
          </p:cNvSpPr>
          <p:nvPr/>
        </p:nvSpPr>
        <p:spPr bwMode="auto">
          <a:xfrm>
            <a:off x="7786688" y="4832350"/>
            <a:ext cx="2265363" cy="0"/>
          </a:xfrm>
          <a:prstGeom prst="line">
            <a:avLst/>
          </a:prstGeom>
          <a:noFill/>
          <a:ln w="20638" cap="flat">
            <a:solidFill>
              <a:srgbClr val="00AD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8" name="PA_组合 4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240AAC6F-C94D-3240-8187-48C7811CCB2F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 rot="10800000">
            <a:off x="11350485" y="3074988"/>
            <a:ext cx="576262" cy="576262"/>
            <a:chOff x="239" y="1841"/>
            <a:chExt cx="363" cy="363"/>
          </a:xfrm>
          <a:solidFill>
            <a:srgbClr val="00AD98"/>
          </a:solidFill>
        </p:grpSpPr>
        <p:sp>
          <p:nvSpPr>
            <p:cNvPr id="49" name="AutoShape 3">
              <a:extLst>
                <a:ext uri="{FF2B5EF4-FFF2-40B4-BE49-F238E27FC236}">
                  <a16:creationId xmlns:a16="http://schemas.microsoft.com/office/drawing/2014/main" xmlns="" id="{34FFE9D1-12D4-A042-AA6E-F553EC814C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9" y="1841"/>
              <a:ext cx="363" cy="36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xmlns="" id="{75818D2A-9F94-E04D-A512-F54E636AD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" y="1842"/>
              <a:ext cx="360" cy="3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xmlns="" id="{2388084C-5F5B-484D-BC74-085EC3888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" y="1932"/>
              <a:ext cx="95" cy="190"/>
            </a:xfrm>
            <a:custGeom>
              <a:avLst/>
              <a:gdLst>
                <a:gd name="T0" fmla="*/ 94 w 95"/>
                <a:gd name="T1" fmla="*/ 0 h 190"/>
                <a:gd name="T2" fmla="*/ 0 w 95"/>
                <a:gd name="T3" fmla="*/ 95 h 190"/>
                <a:gd name="T4" fmla="*/ 95 w 95"/>
                <a:gd name="T5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190">
                  <a:moveTo>
                    <a:pt x="94" y="0"/>
                  </a:moveTo>
                  <a:lnTo>
                    <a:pt x="0" y="95"/>
                  </a:lnTo>
                  <a:lnTo>
                    <a:pt x="95" y="190"/>
                  </a:lnTo>
                </a:path>
              </a:pathLst>
            </a:custGeom>
            <a:grpFill/>
            <a:ln w="365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3" name="文本框 52"/>
          <p:cNvSpPr txBox="1"/>
          <p:nvPr/>
        </p:nvSpPr>
        <p:spPr>
          <a:xfrm>
            <a:off x="414415" y="6268007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时间线图表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PA_文本框 33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21C32A66-7F60-D643-A2AF-3EC3895601C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847411" y="5197404"/>
            <a:ext cx="2127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PA_文本框 33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21C32A66-7F60-D643-A2AF-3EC3895601C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522073" y="5197404"/>
            <a:ext cx="2127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PA_文本框 33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21C32A66-7F60-D643-A2AF-3EC3895601C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25030" y="5197404"/>
            <a:ext cx="2127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/>
        </p:nvCxnSpPr>
        <p:spPr>
          <a:xfrm flipH="1">
            <a:off x="7709884" y="5642745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8143716" y="5690825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章节主题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727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6D525CC4-8D62-4C4A-8C0E-CFAB8BFC4FC8}"/>
              </a:ext>
            </a:extLst>
          </p:cNvPr>
          <p:cNvSpPr/>
          <p:nvPr/>
        </p:nvSpPr>
        <p:spPr>
          <a:xfrm>
            <a:off x="3442447" y="569762"/>
            <a:ext cx="8100335" cy="5718476"/>
          </a:xfrm>
          <a:prstGeom prst="rect">
            <a:avLst/>
          </a:prstGeom>
          <a:blipFill>
            <a:blip r:embed="rId2">
              <a:alphaModFix amt="45000"/>
            </a:blip>
            <a:srcRect/>
            <a:stretch>
              <a:fillRect l="-7688" r="-76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ADC03534-62CD-0848-A7EF-DF4467D0410F}"/>
              </a:ext>
            </a:extLst>
          </p:cNvPr>
          <p:cNvSpPr txBox="1"/>
          <p:nvPr/>
        </p:nvSpPr>
        <p:spPr>
          <a:xfrm>
            <a:off x="4773973" y="2151727"/>
            <a:ext cx="4925839" cy="255454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zh-CN" sz="8000" b="1" kern="12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THANK</a:t>
            </a:r>
            <a:r>
              <a:rPr lang="zh-CN" altLang="en-US" sz="8000" b="1" kern="12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 </a:t>
            </a:r>
            <a:r>
              <a:rPr lang="en-US" altLang="zh-CN" sz="8000" b="1" kern="1200" spc="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YOU</a:t>
            </a:r>
            <a:endParaRPr lang="zh-CN" altLang="en-US" sz="8000" b="1" kern="1200" spc="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grpSp>
        <p:nvGrpSpPr>
          <p:cNvPr id="15" name="组合 12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6AB21E3C-C73B-3948-91CB-E6287FFCCF8F}"/>
              </a:ext>
            </a:extLst>
          </p:cNvPr>
          <p:cNvGrpSpPr/>
          <p:nvPr/>
        </p:nvGrpSpPr>
        <p:grpSpPr>
          <a:xfrm flipH="1" flipV="1">
            <a:off x="11098306" y="511883"/>
            <a:ext cx="706003" cy="637499"/>
            <a:chOff x="5934075" y="857250"/>
            <a:chExt cx="801688" cy="72390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E85AB82A-0DD8-664D-9F74-CDBFB59E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075" y="857250"/>
              <a:ext cx="322263" cy="723900"/>
            </a:xfrm>
            <a:custGeom>
              <a:avLst/>
              <a:gdLst>
                <a:gd name="T0" fmla="*/ 1 w 198"/>
                <a:gd name="T1" fmla="*/ 444 h 444"/>
                <a:gd name="T2" fmla="*/ 1 w 198"/>
                <a:gd name="T3" fmla="*/ 232 h 444"/>
                <a:gd name="T4" fmla="*/ 14 w 198"/>
                <a:gd name="T5" fmla="*/ 146 h 444"/>
                <a:gd name="T6" fmla="*/ 55 w 198"/>
                <a:gd name="T7" fmla="*/ 76 h 444"/>
                <a:gd name="T8" fmla="*/ 118 w 198"/>
                <a:gd name="T9" fmla="*/ 25 h 444"/>
                <a:gd name="T10" fmla="*/ 198 w 198"/>
                <a:gd name="T11" fmla="*/ 0 h 444"/>
                <a:gd name="T12" fmla="*/ 198 w 198"/>
                <a:gd name="T13" fmla="*/ 91 h 444"/>
                <a:gd name="T14" fmla="*/ 126 w 198"/>
                <a:gd name="T15" fmla="*/ 144 h 444"/>
                <a:gd name="T16" fmla="*/ 106 w 198"/>
                <a:gd name="T17" fmla="*/ 231 h 444"/>
                <a:gd name="T18" fmla="*/ 198 w 198"/>
                <a:gd name="T19" fmla="*/ 231 h 444"/>
                <a:gd name="T20" fmla="*/ 198 w 198"/>
                <a:gd name="T21" fmla="*/ 444 h 444"/>
                <a:gd name="T22" fmla="*/ 1 w 198"/>
                <a:gd name="T23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444">
                  <a:moveTo>
                    <a:pt x="1" y="444"/>
                  </a:moveTo>
                  <a:cubicBezTo>
                    <a:pt x="1" y="232"/>
                    <a:pt x="1" y="232"/>
                    <a:pt x="1" y="232"/>
                  </a:cubicBezTo>
                  <a:cubicBezTo>
                    <a:pt x="0" y="202"/>
                    <a:pt x="5" y="173"/>
                    <a:pt x="14" y="146"/>
                  </a:cubicBezTo>
                  <a:cubicBezTo>
                    <a:pt x="24" y="120"/>
                    <a:pt x="38" y="96"/>
                    <a:pt x="55" y="76"/>
                  </a:cubicBezTo>
                  <a:cubicBezTo>
                    <a:pt x="73" y="55"/>
                    <a:pt x="94" y="39"/>
                    <a:pt x="118" y="25"/>
                  </a:cubicBezTo>
                  <a:cubicBezTo>
                    <a:pt x="143" y="12"/>
                    <a:pt x="169" y="3"/>
                    <a:pt x="198" y="0"/>
                  </a:cubicBezTo>
                  <a:cubicBezTo>
                    <a:pt x="198" y="91"/>
                    <a:pt x="198" y="91"/>
                    <a:pt x="198" y="91"/>
                  </a:cubicBezTo>
                  <a:cubicBezTo>
                    <a:pt x="163" y="103"/>
                    <a:pt x="139" y="121"/>
                    <a:pt x="126" y="144"/>
                  </a:cubicBezTo>
                  <a:cubicBezTo>
                    <a:pt x="113" y="168"/>
                    <a:pt x="106" y="197"/>
                    <a:pt x="106" y="231"/>
                  </a:cubicBezTo>
                  <a:cubicBezTo>
                    <a:pt x="198" y="231"/>
                    <a:pt x="198" y="231"/>
                    <a:pt x="198" y="231"/>
                  </a:cubicBezTo>
                  <a:cubicBezTo>
                    <a:pt x="198" y="444"/>
                    <a:pt x="198" y="444"/>
                    <a:pt x="198" y="444"/>
                  </a:cubicBezTo>
                  <a:cubicBezTo>
                    <a:pt x="1" y="444"/>
                    <a:pt x="1" y="444"/>
                    <a:pt x="1" y="4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B00564CC-2D7D-9243-B919-604197720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0" y="857250"/>
              <a:ext cx="322263" cy="723900"/>
            </a:xfrm>
            <a:custGeom>
              <a:avLst/>
              <a:gdLst>
                <a:gd name="T0" fmla="*/ 1 w 198"/>
                <a:gd name="T1" fmla="*/ 444 h 444"/>
                <a:gd name="T2" fmla="*/ 1 w 198"/>
                <a:gd name="T3" fmla="*/ 232 h 444"/>
                <a:gd name="T4" fmla="*/ 14 w 198"/>
                <a:gd name="T5" fmla="*/ 146 h 444"/>
                <a:gd name="T6" fmla="*/ 55 w 198"/>
                <a:gd name="T7" fmla="*/ 76 h 444"/>
                <a:gd name="T8" fmla="*/ 118 w 198"/>
                <a:gd name="T9" fmla="*/ 25 h 444"/>
                <a:gd name="T10" fmla="*/ 198 w 198"/>
                <a:gd name="T11" fmla="*/ 0 h 444"/>
                <a:gd name="T12" fmla="*/ 198 w 198"/>
                <a:gd name="T13" fmla="*/ 91 h 444"/>
                <a:gd name="T14" fmla="*/ 126 w 198"/>
                <a:gd name="T15" fmla="*/ 144 h 444"/>
                <a:gd name="T16" fmla="*/ 107 w 198"/>
                <a:gd name="T17" fmla="*/ 231 h 444"/>
                <a:gd name="T18" fmla="*/ 198 w 198"/>
                <a:gd name="T19" fmla="*/ 231 h 444"/>
                <a:gd name="T20" fmla="*/ 198 w 198"/>
                <a:gd name="T21" fmla="*/ 444 h 444"/>
                <a:gd name="T22" fmla="*/ 1 w 198"/>
                <a:gd name="T23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" h="444">
                  <a:moveTo>
                    <a:pt x="1" y="444"/>
                  </a:moveTo>
                  <a:cubicBezTo>
                    <a:pt x="1" y="232"/>
                    <a:pt x="1" y="232"/>
                    <a:pt x="1" y="232"/>
                  </a:cubicBezTo>
                  <a:cubicBezTo>
                    <a:pt x="0" y="202"/>
                    <a:pt x="5" y="173"/>
                    <a:pt x="14" y="146"/>
                  </a:cubicBezTo>
                  <a:cubicBezTo>
                    <a:pt x="24" y="120"/>
                    <a:pt x="38" y="96"/>
                    <a:pt x="55" y="76"/>
                  </a:cubicBezTo>
                  <a:cubicBezTo>
                    <a:pt x="73" y="55"/>
                    <a:pt x="94" y="39"/>
                    <a:pt x="118" y="25"/>
                  </a:cubicBezTo>
                  <a:cubicBezTo>
                    <a:pt x="143" y="12"/>
                    <a:pt x="169" y="3"/>
                    <a:pt x="198" y="0"/>
                  </a:cubicBezTo>
                  <a:cubicBezTo>
                    <a:pt x="198" y="91"/>
                    <a:pt x="198" y="91"/>
                    <a:pt x="198" y="91"/>
                  </a:cubicBezTo>
                  <a:cubicBezTo>
                    <a:pt x="163" y="103"/>
                    <a:pt x="139" y="121"/>
                    <a:pt x="126" y="144"/>
                  </a:cubicBezTo>
                  <a:cubicBezTo>
                    <a:pt x="113" y="168"/>
                    <a:pt x="107" y="197"/>
                    <a:pt x="107" y="231"/>
                  </a:cubicBezTo>
                  <a:cubicBezTo>
                    <a:pt x="198" y="231"/>
                    <a:pt x="198" y="231"/>
                    <a:pt x="198" y="231"/>
                  </a:cubicBezTo>
                  <a:cubicBezTo>
                    <a:pt x="198" y="444"/>
                    <a:pt x="198" y="444"/>
                    <a:pt x="198" y="444"/>
                  </a:cubicBezTo>
                  <a:cubicBezTo>
                    <a:pt x="1" y="444"/>
                    <a:pt x="1" y="444"/>
                    <a:pt x="1" y="4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xmlns="" id="{7354FAB2-CCAD-684C-8DC5-6E704A54D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5088" y="1581150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xmlns="" id="{B25FDE1E-F251-3C49-AEBB-49E7E7BC6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5088" y="1581150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e7d195523061f1c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</a:t>
            </a:r>
            <a:endParaRPr lang="zh-CN" altLang="en-US" sz="100"/>
          </a:p>
        </p:txBody>
      </p:sp>
      <p:sp>
        <p:nvSpPr>
          <p:cNvPr id="21" name="矩形 2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45470D49-8B2D-E34C-87B5-C1AB66BF48C8}"/>
              </a:ext>
            </a:extLst>
          </p:cNvPr>
          <p:cNvSpPr/>
          <p:nvPr/>
        </p:nvSpPr>
        <p:spPr>
          <a:xfrm>
            <a:off x="2863816" y="1587208"/>
            <a:ext cx="1157262" cy="3683583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1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97ECBD01-2C23-C34B-8D3A-1DF9205ECDEF}"/>
              </a:ext>
            </a:extLst>
          </p:cNvPr>
          <p:cNvSpPr txBox="1"/>
          <p:nvPr/>
        </p:nvSpPr>
        <p:spPr>
          <a:xfrm>
            <a:off x="412289" y="5555873"/>
            <a:ext cx="1409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b="1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charset="0"/>
              </a:rPr>
              <a:t>2020</a:t>
            </a:r>
            <a:endParaRPr lang="zh-CN" altLang="en-US" sz="3200" b="1" spc="1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060" y="6094761"/>
            <a:ext cx="2018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Culture Committee</a:t>
            </a:r>
            <a:endParaRPr lang="zh-CN" altLang="en-US" sz="1200" spc="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封底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8234019" y="4935205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667851" y="4983285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封底致谢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文本加粗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9500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196" descr="e7d195523061f1c0205959036996ad55c215b892a7aac5c0B9ADEF7896FB48F2EF97163A2DE1401E1875DEDC438B7864AD24CA23553DBBBD975DAF4CAD4A2592689FFB6CEE59FFA55B2702D0E5EE29CDA0679977A55BBD711B5836DEA9A75B44B22C91539B9D3F8B2FE2117A896AFB60D7DF7C82C6AD51E76F17F9D9024EC5FF37418C630B587105546BDE8C7979C1DD"/>
          <p:cNvSpPr/>
          <p:nvPr/>
        </p:nvSpPr>
        <p:spPr>
          <a:xfrm>
            <a:off x="988644" y="1805572"/>
            <a:ext cx="1017561" cy="1017562"/>
          </a:xfrm>
          <a:prstGeom prst="ellipse">
            <a:avLst/>
          </a:prstGeom>
          <a:solidFill>
            <a:srgbClr val="00AD98"/>
          </a:solidFill>
          <a:ln w="12700">
            <a:noFill/>
            <a:miter lim="400000"/>
          </a:ln>
        </p:spPr>
        <p:txBody>
          <a:bodyPr lIns="50800" tIns="50800" rIns="50800" bIns="50800" anchor="ctr"/>
          <a:lstStyle/>
          <a:p>
            <a:pPr>
              <a:defRPr sz="320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图片 26" descr="e7d195523061f1c0205959036996ad55c215b892a7aac5c0B9ADEF7896FB48F2EF97163A2DE1401E1875DEDC438B7864AD24CA23553DBBBD975DAF4CAD4A2592689FFB6CEE59FFA55B2702D0E5EE29CDA0679977A55BBD711B5836DEA9A75B44B22C91539B9D3F8B2FE2117A896AFB60D7DF7C82C6AD51E76F17F9D9024EC5FF37418C630B587105546BDE8C7979C1DD"/>
          <p:cNvPicPr>
            <a:picLocks noChangeAspect="1"/>
          </p:cNvPicPr>
          <p:nvPr/>
        </p:nvPicPr>
        <p:blipFill rotWithShape="1">
          <a:blip r:embed="rId3"/>
          <a:srcRect l="6802" t="3440" r="56120" b="13002"/>
          <a:stretch/>
        </p:blipFill>
        <p:spPr>
          <a:xfrm>
            <a:off x="9442529" y="-6351"/>
            <a:ext cx="2749471" cy="5125414"/>
          </a:xfrm>
          <a:prstGeom prst="rect">
            <a:avLst/>
          </a:prstGeom>
        </p:spPr>
      </p:pic>
      <p:sp>
        <p:nvSpPr>
          <p:cNvPr id="28" name="Rectangle 7" descr="e7d195523061f1c0205959036996ad55c215b892a7aac5c0B9ADEF7896FB48F2EF97163A2DE1401E1875DEDC438B7864AD24CA23553DBBBD975DAF4CAD4A2592689FFB6CEE59FFA55B2702D0E5EE29CDA0679977A55BBD711B5836DEA9A75B44B22C91539B9D3F8B2FE2117A896AFB60D7DF7C82C6AD51E76F17F9D9024EC5FF37418C630B587105546BDE8C7979C1DD">
            <a:extLst>
              <a:ext uri="{FF2B5EF4-FFF2-40B4-BE49-F238E27FC236}">
                <a16:creationId xmlns:a16="http://schemas.microsoft.com/office/drawing/2014/main" xmlns="" id="{E80EFEB6-D3AB-4212-A276-D6D602B34DA5}"/>
              </a:ext>
            </a:extLst>
          </p:cNvPr>
          <p:cNvSpPr/>
          <p:nvPr/>
        </p:nvSpPr>
        <p:spPr>
          <a:xfrm>
            <a:off x="10409274" y="-6351"/>
            <a:ext cx="1782726" cy="6864351"/>
          </a:xfrm>
          <a:prstGeom prst="rect">
            <a:avLst/>
          </a:prstGeom>
          <a:solidFill>
            <a:srgbClr val="00AD98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57" descr="e7d195523061f1c0205959036996ad55c215b892a7aac5c0B9ADEF7896FB48F2EF97163A2DE1401E1875DEDC438B7864AD24CA23553DBBBD975DAF4CAD4A2592689FFB6CEE59FFA55B2702D0E5EE29CDA0679977A55BBD711B5836DEA9A75B44B22C91539B9D3F8B2FE2117A896AFB60D7DF7C82C6AD51E76F17F9D9024EC5FF37418C630B587105546BDE8C7979C1DD"/>
          <p:cNvGrpSpPr/>
          <p:nvPr/>
        </p:nvGrpSpPr>
        <p:grpSpPr>
          <a:xfrm>
            <a:off x="1308574" y="2107904"/>
            <a:ext cx="378778" cy="385598"/>
            <a:chOff x="4792663" y="3446463"/>
            <a:chExt cx="352425" cy="358774"/>
          </a:xfrm>
          <a:solidFill>
            <a:schemeClr val="bg1"/>
          </a:solidFill>
        </p:grpSpPr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4959350" y="3446463"/>
              <a:ext cx="9525" cy="39687"/>
            </a:xfrm>
            <a:custGeom>
              <a:avLst/>
              <a:gdLst>
                <a:gd name="T0" fmla="*/ 7 w 7"/>
                <a:gd name="T1" fmla="*/ 26 h 29"/>
                <a:gd name="T2" fmla="*/ 3 w 7"/>
                <a:gd name="T3" fmla="*/ 29 h 29"/>
                <a:gd name="T4" fmla="*/ 3 w 7"/>
                <a:gd name="T5" fmla="*/ 29 h 29"/>
                <a:gd name="T6" fmla="*/ 0 w 7"/>
                <a:gd name="T7" fmla="*/ 26 h 29"/>
                <a:gd name="T8" fmla="*/ 0 w 7"/>
                <a:gd name="T9" fmla="*/ 3 h 29"/>
                <a:gd name="T10" fmla="*/ 3 w 7"/>
                <a:gd name="T11" fmla="*/ 0 h 29"/>
                <a:gd name="T12" fmla="*/ 3 w 7"/>
                <a:gd name="T13" fmla="*/ 0 h 29"/>
                <a:gd name="T14" fmla="*/ 7 w 7"/>
                <a:gd name="T15" fmla="*/ 3 h 29"/>
                <a:gd name="T16" fmla="*/ 7 w 7"/>
                <a:gd name="T17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9">
                  <a:moveTo>
                    <a:pt x="7" y="26"/>
                  </a:moveTo>
                  <a:cubicBezTo>
                    <a:pt x="7" y="28"/>
                    <a:pt x="5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1" y="29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4830763" y="3506788"/>
              <a:ext cx="34925" cy="30162"/>
            </a:xfrm>
            <a:custGeom>
              <a:avLst/>
              <a:gdLst>
                <a:gd name="T0" fmla="*/ 24 w 25"/>
                <a:gd name="T1" fmla="*/ 17 h 23"/>
                <a:gd name="T2" fmla="*/ 23 w 25"/>
                <a:gd name="T3" fmla="*/ 21 h 23"/>
                <a:gd name="T4" fmla="*/ 23 w 25"/>
                <a:gd name="T5" fmla="*/ 21 h 23"/>
                <a:gd name="T6" fmla="*/ 18 w 25"/>
                <a:gd name="T7" fmla="*/ 22 h 23"/>
                <a:gd name="T8" fmla="*/ 2 w 25"/>
                <a:gd name="T9" fmla="*/ 7 h 23"/>
                <a:gd name="T10" fmla="*/ 2 w 25"/>
                <a:gd name="T11" fmla="*/ 2 h 23"/>
                <a:gd name="T12" fmla="*/ 2 w 25"/>
                <a:gd name="T13" fmla="*/ 2 h 23"/>
                <a:gd name="T14" fmla="*/ 7 w 25"/>
                <a:gd name="T15" fmla="*/ 1 h 23"/>
                <a:gd name="T16" fmla="*/ 24 w 25"/>
                <a:gd name="T1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3">
                  <a:moveTo>
                    <a:pt x="24" y="17"/>
                  </a:moveTo>
                  <a:cubicBezTo>
                    <a:pt x="25" y="18"/>
                    <a:pt x="25" y="20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3"/>
                    <a:pt x="20" y="23"/>
                    <a:pt x="18" y="2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6" y="0"/>
                    <a:pt x="7" y="1"/>
                  </a:cubicBezTo>
                  <a:lnTo>
                    <a:pt x="2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4792663" y="3638550"/>
              <a:ext cx="38100" cy="14287"/>
            </a:xfrm>
            <a:custGeom>
              <a:avLst/>
              <a:gdLst>
                <a:gd name="T0" fmla="*/ 26 w 29"/>
                <a:gd name="T1" fmla="*/ 0 h 10"/>
                <a:gd name="T2" fmla="*/ 29 w 29"/>
                <a:gd name="T3" fmla="*/ 4 h 10"/>
                <a:gd name="T4" fmla="*/ 29 w 29"/>
                <a:gd name="T5" fmla="*/ 4 h 10"/>
                <a:gd name="T6" fmla="*/ 26 w 29"/>
                <a:gd name="T7" fmla="*/ 8 h 10"/>
                <a:gd name="T8" fmla="*/ 4 w 29"/>
                <a:gd name="T9" fmla="*/ 10 h 10"/>
                <a:gd name="T10" fmla="*/ 1 w 29"/>
                <a:gd name="T11" fmla="*/ 7 h 10"/>
                <a:gd name="T12" fmla="*/ 1 w 29"/>
                <a:gd name="T13" fmla="*/ 7 h 10"/>
                <a:gd name="T14" fmla="*/ 3 w 29"/>
                <a:gd name="T15" fmla="*/ 2 h 10"/>
                <a:gd name="T16" fmla="*/ 26 w 29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26" y="0"/>
                  </a:moveTo>
                  <a:cubicBezTo>
                    <a:pt x="27" y="0"/>
                    <a:pt x="29" y="1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6"/>
                    <a:pt x="28" y="7"/>
                    <a:pt x="26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1" y="9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3"/>
                    <a:pt x="3" y="2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5106988" y="3629025"/>
              <a:ext cx="38100" cy="14287"/>
            </a:xfrm>
            <a:custGeom>
              <a:avLst/>
              <a:gdLst>
                <a:gd name="T0" fmla="*/ 3 w 29"/>
                <a:gd name="T1" fmla="*/ 8 h 10"/>
                <a:gd name="T2" fmla="*/ 0 w 29"/>
                <a:gd name="T3" fmla="*/ 4 h 10"/>
                <a:gd name="T4" fmla="*/ 0 w 29"/>
                <a:gd name="T5" fmla="*/ 4 h 10"/>
                <a:gd name="T6" fmla="*/ 3 w 29"/>
                <a:gd name="T7" fmla="*/ 0 h 10"/>
                <a:gd name="T8" fmla="*/ 26 w 29"/>
                <a:gd name="T9" fmla="*/ 3 h 10"/>
                <a:gd name="T10" fmla="*/ 29 w 29"/>
                <a:gd name="T11" fmla="*/ 7 h 10"/>
                <a:gd name="T12" fmla="*/ 29 w 29"/>
                <a:gd name="T13" fmla="*/ 7 h 10"/>
                <a:gd name="T14" fmla="*/ 25 w 29"/>
                <a:gd name="T15" fmla="*/ 10 h 10"/>
                <a:gd name="T16" fmla="*/ 3 w 2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0">
                  <a:moveTo>
                    <a:pt x="3" y="8"/>
                  </a:moveTo>
                  <a:cubicBezTo>
                    <a:pt x="1" y="8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9" y="5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9"/>
                    <a:pt x="27" y="10"/>
                    <a:pt x="25" y="10"/>
                  </a:cubicBez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5065713" y="3500438"/>
              <a:ext cx="33338" cy="30162"/>
            </a:xfrm>
            <a:custGeom>
              <a:avLst/>
              <a:gdLst>
                <a:gd name="T0" fmla="*/ 6 w 24"/>
                <a:gd name="T1" fmla="*/ 22 h 23"/>
                <a:gd name="T2" fmla="*/ 2 w 24"/>
                <a:gd name="T3" fmla="*/ 21 h 23"/>
                <a:gd name="T4" fmla="*/ 2 w 24"/>
                <a:gd name="T5" fmla="*/ 21 h 23"/>
                <a:gd name="T6" fmla="*/ 1 w 24"/>
                <a:gd name="T7" fmla="*/ 17 h 23"/>
                <a:gd name="T8" fmla="*/ 18 w 24"/>
                <a:gd name="T9" fmla="*/ 1 h 23"/>
                <a:gd name="T10" fmla="*/ 23 w 24"/>
                <a:gd name="T11" fmla="*/ 2 h 23"/>
                <a:gd name="T12" fmla="*/ 23 w 24"/>
                <a:gd name="T13" fmla="*/ 2 h 23"/>
                <a:gd name="T14" fmla="*/ 23 w 24"/>
                <a:gd name="T15" fmla="*/ 7 h 23"/>
                <a:gd name="T16" fmla="*/ 6 w 24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3">
                  <a:moveTo>
                    <a:pt x="6" y="22"/>
                  </a:moveTo>
                  <a:cubicBezTo>
                    <a:pt x="5" y="23"/>
                    <a:pt x="3" y="23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0"/>
                    <a:pt x="0" y="18"/>
                    <a:pt x="1" y="17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22" y="1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4"/>
                    <a:pt x="24" y="6"/>
                    <a:pt x="23" y="7"/>
                  </a:cubicBezTo>
                  <a:lnTo>
                    <a:pt x="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  <p:sp>
          <p:nvSpPr>
            <p:cNvPr id="50" name="Freeform 40"/>
            <p:cNvSpPr>
              <a:spLocks noEditPoints="1"/>
            </p:cNvSpPr>
            <p:nvPr/>
          </p:nvSpPr>
          <p:spPr bwMode="auto">
            <a:xfrm>
              <a:off x="4856163" y="3502025"/>
              <a:ext cx="215900" cy="303212"/>
            </a:xfrm>
            <a:custGeom>
              <a:avLst/>
              <a:gdLst>
                <a:gd name="T0" fmla="*/ 160 w 160"/>
                <a:gd name="T1" fmla="*/ 80 h 224"/>
                <a:gd name="T2" fmla="*/ 80 w 160"/>
                <a:gd name="T3" fmla="*/ 0 h 224"/>
                <a:gd name="T4" fmla="*/ 0 w 160"/>
                <a:gd name="T5" fmla="*/ 80 h 224"/>
                <a:gd name="T6" fmla="*/ 47 w 160"/>
                <a:gd name="T7" fmla="*/ 153 h 224"/>
                <a:gd name="T8" fmla="*/ 47 w 160"/>
                <a:gd name="T9" fmla="*/ 170 h 224"/>
                <a:gd name="T10" fmla="*/ 47 w 160"/>
                <a:gd name="T11" fmla="*/ 170 h 224"/>
                <a:gd name="T12" fmla="*/ 47 w 160"/>
                <a:gd name="T13" fmla="*/ 192 h 224"/>
                <a:gd name="T14" fmla="*/ 58 w 160"/>
                <a:gd name="T15" fmla="*/ 206 h 224"/>
                <a:gd name="T16" fmla="*/ 60 w 160"/>
                <a:gd name="T17" fmla="*/ 212 h 224"/>
                <a:gd name="T18" fmla="*/ 75 w 160"/>
                <a:gd name="T19" fmla="*/ 224 h 224"/>
                <a:gd name="T20" fmla="*/ 85 w 160"/>
                <a:gd name="T21" fmla="*/ 224 h 224"/>
                <a:gd name="T22" fmla="*/ 100 w 160"/>
                <a:gd name="T23" fmla="*/ 212 h 224"/>
                <a:gd name="T24" fmla="*/ 102 w 160"/>
                <a:gd name="T25" fmla="*/ 206 h 224"/>
                <a:gd name="T26" fmla="*/ 113 w 160"/>
                <a:gd name="T27" fmla="*/ 192 h 224"/>
                <a:gd name="T28" fmla="*/ 113 w 160"/>
                <a:gd name="T29" fmla="*/ 162 h 224"/>
                <a:gd name="T30" fmla="*/ 113 w 160"/>
                <a:gd name="T31" fmla="*/ 162 h 224"/>
                <a:gd name="T32" fmla="*/ 113 w 160"/>
                <a:gd name="T33" fmla="*/ 153 h 224"/>
                <a:gd name="T34" fmla="*/ 160 w 160"/>
                <a:gd name="T35" fmla="*/ 80 h 224"/>
                <a:gd name="T36" fmla="*/ 50 w 160"/>
                <a:gd name="T37" fmla="*/ 40 h 224"/>
                <a:gd name="T38" fmla="*/ 30 w 160"/>
                <a:gd name="T39" fmla="*/ 80 h 224"/>
                <a:gd name="T40" fmla="*/ 48 w 160"/>
                <a:gd name="T41" fmla="*/ 118 h 224"/>
                <a:gd name="T42" fmla="*/ 48 w 160"/>
                <a:gd name="T43" fmla="*/ 123 h 224"/>
                <a:gd name="T44" fmla="*/ 48 w 160"/>
                <a:gd name="T45" fmla="*/ 123 h 224"/>
                <a:gd name="T46" fmla="*/ 43 w 160"/>
                <a:gd name="T47" fmla="*/ 124 h 224"/>
                <a:gd name="T48" fmla="*/ 22 w 160"/>
                <a:gd name="T49" fmla="*/ 80 h 224"/>
                <a:gd name="T50" fmla="*/ 46 w 160"/>
                <a:gd name="T51" fmla="*/ 34 h 224"/>
                <a:gd name="T52" fmla="*/ 51 w 160"/>
                <a:gd name="T53" fmla="*/ 35 h 224"/>
                <a:gd name="T54" fmla="*/ 51 w 160"/>
                <a:gd name="T55" fmla="*/ 35 h 224"/>
                <a:gd name="T56" fmla="*/ 50 w 160"/>
                <a:gd name="T57" fmla="*/ 40 h 224"/>
                <a:gd name="T58" fmla="*/ 105 w 160"/>
                <a:gd name="T59" fmla="*/ 192 h 224"/>
                <a:gd name="T60" fmla="*/ 103 w 160"/>
                <a:gd name="T61" fmla="*/ 197 h 224"/>
                <a:gd name="T62" fmla="*/ 99 w 160"/>
                <a:gd name="T63" fmla="*/ 199 h 224"/>
                <a:gd name="T64" fmla="*/ 61 w 160"/>
                <a:gd name="T65" fmla="*/ 199 h 224"/>
                <a:gd name="T66" fmla="*/ 57 w 160"/>
                <a:gd name="T67" fmla="*/ 197 h 224"/>
                <a:gd name="T68" fmla="*/ 55 w 160"/>
                <a:gd name="T69" fmla="*/ 192 h 224"/>
                <a:gd name="T70" fmla="*/ 55 w 160"/>
                <a:gd name="T71" fmla="*/ 170 h 224"/>
                <a:gd name="T72" fmla="*/ 105 w 160"/>
                <a:gd name="T73" fmla="*/ 170 h 224"/>
                <a:gd name="T74" fmla="*/ 105 w 160"/>
                <a:gd name="T75" fmla="*/ 19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0" h="224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13"/>
                    <a:pt x="19" y="141"/>
                    <a:pt x="47" y="153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47" y="199"/>
                    <a:pt x="52" y="205"/>
                    <a:pt x="58" y="206"/>
                  </a:cubicBezTo>
                  <a:cubicBezTo>
                    <a:pt x="59" y="208"/>
                    <a:pt x="60" y="210"/>
                    <a:pt x="60" y="212"/>
                  </a:cubicBezTo>
                  <a:cubicBezTo>
                    <a:pt x="64" y="219"/>
                    <a:pt x="70" y="224"/>
                    <a:pt x="75" y="224"/>
                  </a:cubicBezTo>
                  <a:cubicBezTo>
                    <a:pt x="85" y="224"/>
                    <a:pt x="85" y="224"/>
                    <a:pt x="85" y="224"/>
                  </a:cubicBezTo>
                  <a:cubicBezTo>
                    <a:pt x="90" y="224"/>
                    <a:pt x="96" y="219"/>
                    <a:pt x="100" y="212"/>
                  </a:cubicBezTo>
                  <a:cubicBezTo>
                    <a:pt x="100" y="210"/>
                    <a:pt x="101" y="208"/>
                    <a:pt x="102" y="206"/>
                  </a:cubicBezTo>
                  <a:cubicBezTo>
                    <a:pt x="108" y="205"/>
                    <a:pt x="113" y="199"/>
                    <a:pt x="113" y="19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41" y="141"/>
                    <a:pt x="160" y="113"/>
                    <a:pt x="160" y="80"/>
                  </a:cubicBezTo>
                  <a:close/>
                  <a:moveTo>
                    <a:pt x="50" y="40"/>
                  </a:moveTo>
                  <a:cubicBezTo>
                    <a:pt x="38" y="49"/>
                    <a:pt x="30" y="64"/>
                    <a:pt x="30" y="80"/>
                  </a:cubicBezTo>
                  <a:cubicBezTo>
                    <a:pt x="30" y="96"/>
                    <a:pt x="37" y="109"/>
                    <a:pt x="48" y="118"/>
                  </a:cubicBezTo>
                  <a:cubicBezTo>
                    <a:pt x="49" y="120"/>
                    <a:pt x="50" y="122"/>
                    <a:pt x="48" y="123"/>
                  </a:cubicBezTo>
                  <a:cubicBezTo>
                    <a:pt x="48" y="123"/>
                    <a:pt x="48" y="123"/>
                    <a:pt x="48" y="123"/>
                  </a:cubicBezTo>
                  <a:cubicBezTo>
                    <a:pt x="47" y="125"/>
                    <a:pt x="45" y="126"/>
                    <a:pt x="43" y="124"/>
                  </a:cubicBezTo>
                  <a:cubicBezTo>
                    <a:pt x="30" y="114"/>
                    <a:pt x="22" y="98"/>
                    <a:pt x="22" y="80"/>
                  </a:cubicBezTo>
                  <a:cubicBezTo>
                    <a:pt x="22" y="61"/>
                    <a:pt x="32" y="45"/>
                    <a:pt x="46" y="34"/>
                  </a:cubicBezTo>
                  <a:cubicBezTo>
                    <a:pt x="47" y="33"/>
                    <a:pt x="50" y="33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2" y="37"/>
                    <a:pt x="52" y="39"/>
                    <a:pt x="50" y="40"/>
                  </a:cubicBezTo>
                  <a:close/>
                  <a:moveTo>
                    <a:pt x="105" y="192"/>
                  </a:moveTo>
                  <a:cubicBezTo>
                    <a:pt x="105" y="194"/>
                    <a:pt x="104" y="196"/>
                    <a:pt x="103" y="197"/>
                  </a:cubicBezTo>
                  <a:cubicBezTo>
                    <a:pt x="102" y="198"/>
                    <a:pt x="101" y="199"/>
                    <a:pt x="99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0" y="199"/>
                    <a:pt x="58" y="198"/>
                    <a:pt x="57" y="197"/>
                  </a:cubicBezTo>
                  <a:cubicBezTo>
                    <a:pt x="56" y="196"/>
                    <a:pt x="55" y="194"/>
                    <a:pt x="55" y="192"/>
                  </a:cubicBezTo>
                  <a:cubicBezTo>
                    <a:pt x="55" y="170"/>
                    <a:pt x="55" y="170"/>
                    <a:pt x="55" y="170"/>
                  </a:cubicBezTo>
                  <a:cubicBezTo>
                    <a:pt x="105" y="170"/>
                    <a:pt x="105" y="170"/>
                    <a:pt x="105" y="170"/>
                  </a:cubicBezTo>
                  <a:lnTo>
                    <a:pt x="105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/>
            </a:p>
          </p:txBody>
        </p:sp>
      </p:grpSp>
      <p:sp>
        <p:nvSpPr>
          <p:cNvPr id="4" name="e7d195523061f1c0" descr="e7d195523061f1c0205959036996ad55c215b892a7aac5c0B9ADEF7896FB48F2EF97163A2DE1401E1875DEDC438B7864AD24CA23553DBBBD975DAF4CAD4A2592689FFB6CEE59FFA55B2702D0E5EE29CDA0679977A55BBD711B5836DEA9A75B44B22C91539B9D3F8B2FE2117A896AFB60D7DF7C82C6AD51E76F17F9D9024EC5FF37418C630B587105546BDE8C7979C1DD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0205959036996ad55c215b892a7aac5c0B9ADEF7896FB48F2EF97163A2DE1401E1875DEDC438B7864AD24CA23553DBBBD975DAF4CAD4A2592689FFB6CEE59FFA55B2702D0E5EE29CDA0679977A55BBD711B5836DEA9A75B44B22C91539B9D3F8B2FE2117A896AFB60D7DF7C82C6AD51E76F17F9D9024EC5FF37418C630B587105546BDE8C7979C1DD</a:t>
            </a:r>
            <a:endParaRPr lang="zh-CN" altLang="en-US" sz="100"/>
          </a:p>
        </p:txBody>
      </p:sp>
      <p:sp>
        <p:nvSpPr>
          <p:cNvPr id="52" name="文本框 1">
            <a:extLst>
              <a:ext uri="{FF2B5EF4-FFF2-40B4-BE49-F238E27FC236}">
                <a16:creationId xmlns:a16="http://schemas.microsoft.com/office/drawing/2014/main" xmlns="" id="{5467E9AF-36B7-4D4F-93E3-2714D39F2A6F}"/>
              </a:ext>
            </a:extLst>
          </p:cNvPr>
          <p:cNvSpPr txBox="1"/>
          <p:nvPr/>
        </p:nvSpPr>
        <p:spPr>
          <a:xfrm>
            <a:off x="2654097" y="1683301"/>
            <a:ext cx="30836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en-US" altLang="zh-CN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4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en-US" altLang="zh-CN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en-US" altLang="zh-CN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en-US" altLang="zh-CN" sz="2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4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">
            <a:extLst>
              <a:ext uri="{FF2B5EF4-FFF2-40B4-BE49-F238E27FC236}">
                <a16:creationId xmlns:a16="http://schemas.microsoft.com/office/drawing/2014/main" xmlns="" id="{5467E9AF-36B7-4D4F-93E3-2714D39F2A6F}"/>
              </a:ext>
            </a:extLst>
          </p:cNvPr>
          <p:cNvSpPr txBox="1"/>
          <p:nvPr/>
        </p:nvSpPr>
        <p:spPr>
          <a:xfrm>
            <a:off x="918553" y="732720"/>
            <a:ext cx="437062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altLang="zh-CN" sz="44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44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4762177" y="2854853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196009" y="2902933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目录内容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黑文本加粗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31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r="34122"/>
          <a:stretch/>
        </p:blipFill>
        <p:spPr>
          <a:xfrm>
            <a:off x="8057385" y="0"/>
            <a:ext cx="4684838" cy="6858000"/>
          </a:xfrm>
          <a:prstGeom prst="rect">
            <a:avLst/>
          </a:prstGeom>
        </p:spPr>
      </p:pic>
      <p:sp>
        <p:nvSpPr>
          <p:cNvPr id="8" name="e7d195523061f1c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</a:t>
            </a:r>
            <a:endParaRPr lang="zh-CN" altLang="en-US" sz="100"/>
          </a:p>
        </p:txBody>
      </p:sp>
      <p:sp>
        <p:nvSpPr>
          <p:cNvPr id="10" name="矩形 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573B97C4-777D-C843-93F9-469A308873BA}"/>
              </a:ext>
            </a:extLst>
          </p:cNvPr>
          <p:cNvSpPr/>
          <p:nvPr/>
        </p:nvSpPr>
        <p:spPr>
          <a:xfrm>
            <a:off x="7851197" y="0"/>
            <a:ext cx="412376" cy="6858000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58187E0E-9C07-4D4D-A9D3-133112DEA50C}"/>
              </a:ext>
            </a:extLst>
          </p:cNvPr>
          <p:cNvSpPr/>
          <p:nvPr/>
        </p:nvSpPr>
        <p:spPr>
          <a:xfrm>
            <a:off x="575762" y="453016"/>
            <a:ext cx="1823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WORK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597" y="1275487"/>
            <a:ext cx="1583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01.</a:t>
            </a:r>
            <a:endParaRPr lang="zh-CN" altLang="en-US" sz="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9A3CD8AB-9590-F34C-9C14-8645DF1B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5520785"/>
            <a:ext cx="751340" cy="76204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665829" y="3395698"/>
            <a:ext cx="6810529" cy="1325563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第一章标题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47012" y="2945362"/>
            <a:ext cx="38465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Roboto Bold"/>
              </a:rPr>
              <a:t>Brand management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zh-CN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划分过页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4348808" y="3999091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782640" y="4047171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章节主题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4265881" y="2945362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699713" y="2993442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英文副标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76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8F4A279F-100E-F246-B803-04182CC27DDE}"/>
              </a:ext>
            </a:extLst>
          </p:cNvPr>
          <p:cNvSpPr/>
          <p:nvPr/>
        </p:nvSpPr>
        <p:spPr>
          <a:xfrm>
            <a:off x="5371383" y="1391114"/>
            <a:ext cx="5142689" cy="933040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85BD5705-BFC0-A341-9E50-41B152FA7B29}"/>
              </a:ext>
            </a:extLst>
          </p:cNvPr>
          <p:cNvSpPr/>
          <p:nvPr/>
        </p:nvSpPr>
        <p:spPr>
          <a:xfrm>
            <a:off x="-1" y="0"/>
            <a:ext cx="412376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0B2D792B-77E9-B744-99D2-F8ED418333C7}"/>
              </a:ext>
            </a:extLst>
          </p:cNvPr>
          <p:cNvSpPr/>
          <p:nvPr/>
        </p:nvSpPr>
        <p:spPr>
          <a:xfrm>
            <a:off x="1909481" y="1732428"/>
            <a:ext cx="3818966" cy="3736041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Picture 2" descr="G:\欧亚图库\校园图片\3423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5740" r="25488"/>
          <a:stretch/>
        </p:blipFill>
        <p:spPr bwMode="auto">
          <a:xfrm>
            <a:off x="2223247" y="1391114"/>
            <a:ext cx="3809999" cy="37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05242D1B-5833-9B40-8FAF-BDCC965C29E2}"/>
              </a:ext>
            </a:extLst>
          </p:cNvPr>
          <p:cNvSpPr txBox="1"/>
          <p:nvPr/>
        </p:nvSpPr>
        <p:spPr>
          <a:xfrm>
            <a:off x="6568273" y="1644234"/>
            <a:ext cx="36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300" dirty="0">
                <a:latin typeface="Open Sans Semibold" charset="0"/>
                <a:ea typeface="Open Sans Semibold" charset="0"/>
                <a:cs typeface="Open Sans Semibold" charset="0"/>
              </a:rPr>
              <a:t>OLDIES</a:t>
            </a:r>
            <a:r>
              <a:rPr lang="zh-CN" altLang="en-US" sz="2800" b="1" spc="300" dirty="0"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r>
              <a:rPr lang="en-US" altLang="zh-CN" sz="2800" b="1" spc="300" dirty="0">
                <a:latin typeface="Open Sans Semibold" charset="0"/>
                <a:ea typeface="Open Sans Semibold" charset="0"/>
                <a:cs typeface="Open Sans Semibold" charset="0"/>
              </a:rPr>
              <a:t>VINTAGE </a:t>
            </a:r>
          </a:p>
        </p:txBody>
      </p:sp>
      <p:sp>
        <p:nvSpPr>
          <p:cNvPr id="9" name="文本框 8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1B6B6489-D941-404B-992C-AE3CE980A43F}"/>
              </a:ext>
            </a:extLst>
          </p:cNvPr>
          <p:cNvSpPr txBox="1"/>
          <p:nvPr/>
        </p:nvSpPr>
        <p:spPr>
          <a:xfrm>
            <a:off x="6568273" y="3039859"/>
            <a:ext cx="4422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latin typeface="Open Sans" charset="0"/>
                <a:ea typeface="Open Sans" charset="0"/>
                <a:cs typeface="Open Sans" charset="0"/>
              </a:rPr>
              <a:t>Etiam</a:t>
            </a:r>
            <a:r>
              <a:rPr lang="en-US" altLang="zh-CN" sz="1600" b="1" dirty="0">
                <a:latin typeface="Open Sans" charset="0"/>
                <a:ea typeface="Open Sans" charset="0"/>
                <a:cs typeface="Open Sans" charset="0"/>
              </a:rPr>
              <a:t> porta</a:t>
            </a: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Lorem ipsum dolor sit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amet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consectetuer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adipiscing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elit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sed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diam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nonummy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nibh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euismod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tincidunt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ut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laoreet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dolore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magna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aliquam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erat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volutpat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" name="e7d195523061f1c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smtClean="0"/>
              <a:t>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</a:t>
            </a:r>
            <a:endParaRPr lang="zh-CN" altLang="en-US" sz="100"/>
          </a:p>
        </p:txBody>
      </p:sp>
      <p:sp>
        <p:nvSpPr>
          <p:cNvPr id="13" name="文本框 12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内容总述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0080240" y="1931416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514073" y="1988640"/>
            <a:ext cx="1780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总述主题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9298239" y="4472732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686609" y="4709671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述内容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7079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6459" b="23015"/>
          <a:stretch/>
        </p:blipFill>
        <p:spPr>
          <a:xfrm>
            <a:off x="3657600" y="1864427"/>
            <a:ext cx="8534400" cy="4286992"/>
          </a:xfrm>
          <a:prstGeom prst="rect">
            <a:avLst/>
          </a:prstGeom>
        </p:spPr>
      </p:pic>
      <p:sp>
        <p:nvSpPr>
          <p:cNvPr id="52" name="Textfeld 51"/>
          <p:cNvSpPr txBox="1"/>
          <p:nvPr/>
        </p:nvSpPr>
        <p:spPr>
          <a:xfrm>
            <a:off x="1187450" y="587385"/>
            <a:ext cx="3848116" cy="506284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defTabSz="913989">
              <a:lnSpc>
                <a:spcPct val="90000"/>
              </a:lnSpc>
              <a:spcBef>
                <a:spcPts val="1000"/>
              </a:spcBef>
            </a:pPr>
            <a:r>
              <a:rPr lang="nn-NO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Museum</a:t>
            </a:r>
            <a:r>
              <a:rPr lang="de-DE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nn-NO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de-DE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de-DE" altLang="zh-CN" sz="1000" dirty="0" smtClean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  <a:p>
            <a:pPr algn="ctr" defTabSz="228555"/>
            <a:endParaRPr lang="de-DE" sz="1000" dirty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</p:txBody>
      </p:sp>
      <p:sp>
        <p:nvSpPr>
          <p:cNvPr id="30" name="Gleichschenkliges Dreieck 28"/>
          <p:cNvSpPr/>
          <p:nvPr/>
        </p:nvSpPr>
        <p:spPr>
          <a:xfrm rot="10800000">
            <a:off x="340170" y="-5223"/>
            <a:ext cx="895485" cy="463453"/>
          </a:xfrm>
          <a:prstGeom prst="triangle">
            <a:avLst/>
          </a:prstGeom>
          <a:solidFill>
            <a:srgbClr val="36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900">
              <a:solidFill>
                <a:srgbClr val="F0F0F0"/>
              </a:solidFill>
            </a:endParaRPr>
          </a:p>
        </p:txBody>
      </p:sp>
      <p:sp>
        <p:nvSpPr>
          <p:cNvPr id="31" name="文本占位符 3"/>
          <p:cNvSpPr txBox="1">
            <a:spLocks/>
          </p:cNvSpPr>
          <p:nvPr/>
        </p:nvSpPr>
        <p:spPr>
          <a:xfrm>
            <a:off x="1143580" y="789614"/>
            <a:ext cx="9905420" cy="1343985"/>
          </a:xfrm>
          <a:prstGeom prst="rect">
            <a:avLst/>
          </a:prstGeom>
        </p:spPr>
        <p:txBody>
          <a:bodyPr/>
          <a:lstStyle>
            <a:lvl1pPr marL="228498" indent="-228498" algn="l" defTabSz="91398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9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87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75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69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3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58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5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内容主题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503716" y="242398"/>
            <a:ext cx="1597844" cy="368300"/>
            <a:chOff x="10503716" y="242398"/>
            <a:chExt cx="1597844" cy="368300"/>
          </a:xfrm>
        </p:grpSpPr>
        <p:sp>
          <p:nvSpPr>
            <p:cNvPr id="4" name="矩形 3"/>
            <p:cNvSpPr/>
            <p:nvPr/>
          </p:nvSpPr>
          <p:spPr>
            <a:xfrm>
              <a:off x="11768185" y="242398"/>
              <a:ext cx="333375" cy="368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503716" y="242398"/>
              <a:ext cx="1350194" cy="368300"/>
            </a:xfrm>
            <a:prstGeom prst="rect">
              <a:avLst/>
            </a:prstGeom>
            <a:solidFill>
              <a:srgbClr val="D8D8D8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第一章节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直角三角形 2"/>
            <p:cNvSpPr/>
            <p:nvPr/>
          </p:nvSpPr>
          <p:spPr>
            <a:xfrm rot="10800000">
              <a:off x="11768185" y="242398"/>
              <a:ext cx="333375" cy="324197"/>
            </a:xfrm>
            <a:prstGeom prst="rtTriangle">
              <a:avLst/>
            </a:prstGeom>
            <a:solidFill>
              <a:srgbClr val="36B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1" tIns="22856" rIns="45711" bIns="22856" rtlCol="0" anchor="ctr"/>
            <a:lstStyle/>
            <a:p>
              <a:pPr algn="ctr" defTabSz="228555"/>
              <a:endParaRPr lang="zh-CN" altLang="en-US" sz="900">
                <a:solidFill>
                  <a:srgbClr val="F0F0F0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693826" y="2185401"/>
            <a:ext cx="365636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005">
              <a:lnSpc>
                <a:spcPts val="2600"/>
              </a:lnSpc>
            </a:pPr>
            <a:r>
              <a:rPr lang="zh-CN" altLang="en-US" sz="16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内容示意</a:t>
            </a:r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4211" b="1485"/>
          <a:stretch/>
        </p:blipFill>
        <p:spPr>
          <a:xfrm>
            <a:off x="0" y="1864425"/>
            <a:ext cx="3657600" cy="4286993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H="1">
            <a:off x="2904228" y="957687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596594" y="789614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8391382" y="2631764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083748" y="2463691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内文</a:t>
            </a:r>
            <a:endParaRPr lang="en-US" altLang="zh-CN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13144" y="2133599"/>
            <a:ext cx="6159988" cy="1792114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218010" y="799298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正文内容示意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82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feld 51"/>
          <p:cNvSpPr txBox="1"/>
          <p:nvPr/>
        </p:nvSpPr>
        <p:spPr>
          <a:xfrm>
            <a:off x="1187450" y="587385"/>
            <a:ext cx="3848116" cy="507823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defTabSz="913989">
              <a:lnSpc>
                <a:spcPct val="90000"/>
              </a:lnSpc>
              <a:spcBef>
                <a:spcPts val="1000"/>
              </a:spcBef>
            </a:pP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Museum</a:t>
            </a:r>
            <a:r>
              <a:rPr lang="de-DE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de-DE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de-DE" altLang="zh-CN" sz="1000" dirty="0" smtClean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  <a:p>
            <a:pPr algn="ctr" defTabSz="228555"/>
            <a:endParaRPr lang="de-DE" sz="1000" dirty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</p:txBody>
      </p:sp>
      <p:sp>
        <p:nvSpPr>
          <p:cNvPr id="30" name="Gleichschenkliges Dreieck 28"/>
          <p:cNvSpPr/>
          <p:nvPr/>
        </p:nvSpPr>
        <p:spPr>
          <a:xfrm rot="10800000">
            <a:off x="340170" y="-5223"/>
            <a:ext cx="895485" cy="463453"/>
          </a:xfrm>
          <a:prstGeom prst="triangle">
            <a:avLst/>
          </a:prstGeom>
          <a:solidFill>
            <a:srgbClr val="36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900">
              <a:solidFill>
                <a:srgbClr val="F0F0F0"/>
              </a:solidFill>
            </a:endParaRPr>
          </a:p>
        </p:txBody>
      </p:sp>
      <p:sp>
        <p:nvSpPr>
          <p:cNvPr id="31" name="文本占位符 3"/>
          <p:cNvSpPr txBox="1">
            <a:spLocks/>
          </p:cNvSpPr>
          <p:nvPr/>
        </p:nvSpPr>
        <p:spPr>
          <a:xfrm>
            <a:off x="1143580" y="789615"/>
            <a:ext cx="9905420" cy="677236"/>
          </a:xfrm>
          <a:prstGeom prst="rect">
            <a:avLst/>
          </a:prstGeom>
        </p:spPr>
        <p:txBody>
          <a:bodyPr/>
          <a:lstStyle>
            <a:lvl1pPr marL="228498" indent="-228498" algn="l" defTabSz="91398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9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87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75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69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3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58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5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内容主题</a:t>
            </a:r>
          </a:p>
          <a:p>
            <a:pPr marL="0" indent="0"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43580" y="1571439"/>
            <a:ext cx="10857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9005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馆藏追根溯源，展示中国自先秦以迄现代的设计文化，发出中国的声音；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29005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以“不变”的文字，展示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一种传统的极其强大的力量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503716" y="242398"/>
            <a:ext cx="1597844" cy="368300"/>
            <a:chOff x="10503716" y="242398"/>
            <a:chExt cx="1597844" cy="368300"/>
          </a:xfrm>
        </p:grpSpPr>
        <p:sp>
          <p:nvSpPr>
            <p:cNvPr id="13" name="矩形 12"/>
            <p:cNvSpPr/>
            <p:nvPr/>
          </p:nvSpPr>
          <p:spPr>
            <a:xfrm>
              <a:off x="11768185" y="242398"/>
              <a:ext cx="333375" cy="368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503716" y="242398"/>
              <a:ext cx="1350194" cy="368300"/>
            </a:xfrm>
            <a:prstGeom prst="rect">
              <a:avLst/>
            </a:prstGeom>
            <a:solidFill>
              <a:srgbClr val="D8D8D8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第一章节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>
            <a:xfrm rot="10800000">
              <a:off x="11768185" y="242398"/>
              <a:ext cx="333375" cy="324197"/>
            </a:xfrm>
            <a:prstGeom prst="rtTriangle">
              <a:avLst/>
            </a:prstGeom>
            <a:solidFill>
              <a:srgbClr val="36B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1" tIns="22856" rIns="45711" bIns="22856" rtlCol="0" anchor="ctr"/>
            <a:lstStyle/>
            <a:p>
              <a:pPr algn="ctr" defTabSz="228555"/>
              <a:endParaRPr lang="zh-CN" altLang="en-US" sz="900">
                <a:solidFill>
                  <a:srgbClr val="F0F0F0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正文内容示意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占位符 8" descr="e7d195523061f1c0bbd9d495056f6756baae99e8e5eccdb0B69E8BECE2F25FA34DA9A3791886F1952D5C6B90E974387B5DDCCBCEBC70127B5F7576CBB260879D9064EC41CFD6AF7F7958B54E7616B7D1ACFF694983D84E03DA57F7704409E162C9D3EC6B7ABA0A9C4B7C195769D2E4943971C5CBEF7DAC01052ACEE1BD1283B9F17839E34CD0409590637F3578B976FF">
            <a:extLst>
              <a:ext uri="{FF2B5EF4-FFF2-40B4-BE49-F238E27FC236}">
                <a16:creationId xmlns:a16="http://schemas.microsoft.com/office/drawing/2014/main" xmlns="" id="{654DB2B7-05D9-465C-8727-15FA1F8F1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6757"/>
          <a:stretch>
            <a:fillRect/>
          </a:stretch>
        </p:blipFill>
        <p:spPr>
          <a:xfrm>
            <a:off x="952500" y="2901269"/>
            <a:ext cx="3124226" cy="2408221"/>
          </a:xfrm>
          <a:prstGeom prst="rect">
            <a:avLst/>
          </a:prstGeom>
        </p:spPr>
      </p:pic>
      <p:pic>
        <p:nvPicPr>
          <p:cNvPr id="19" name="图片占位符 10" descr="e7d195523061f1c0bbd9d495056f6756baae99e8e5eccdb0B69E8BECE2F25FA34DA9A3791886F1952D5C6B90E974387B5DDCCBCEBC70127B5F7576CBB260879D9064EC41CFD6AF7F7958B54E7616B7D1ACFF694983D84E03DA57F7704409E162C9D3EC6B7ABA0A9C4B7C195769D2E4943971C5CBEF7DAC01052ACEE1BD1283B9F17839E34CD0409590637F3578B976FF">
            <a:extLst>
              <a:ext uri="{FF2B5EF4-FFF2-40B4-BE49-F238E27FC236}">
                <a16:creationId xmlns:a16="http://schemas.microsoft.com/office/drawing/2014/main" xmlns="" id="{5639F000-E9A8-4D44-955A-67FCADEC2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1351"/>
          <a:stretch>
            <a:fillRect/>
          </a:stretch>
        </p:blipFill>
        <p:spPr>
          <a:xfrm>
            <a:off x="4533900" y="2901269"/>
            <a:ext cx="3124226" cy="2408221"/>
          </a:xfrm>
          <a:prstGeom prst="rect">
            <a:avLst/>
          </a:prstGeom>
        </p:spPr>
      </p:pic>
      <p:pic>
        <p:nvPicPr>
          <p:cNvPr id="20" name="图片占位符 12" descr="e7d195523061f1c0bbd9d495056f6756baae99e8e5eccdb0B69E8BECE2F25FA34DA9A3791886F1952D5C6B90E974387B5DDCCBCEBC70127B5F7576CBB260879D9064EC41CFD6AF7F7958B54E7616B7D1ACFF694983D84E03DA57F7704409E162C9D3EC6B7ABA0A9C4B7C195769D2E4943971C5CBEF7DAC01052ACEE1BD1283B9F17839E34CD0409590637F3578B976FF">
            <a:extLst>
              <a:ext uri="{FF2B5EF4-FFF2-40B4-BE49-F238E27FC236}">
                <a16:creationId xmlns:a16="http://schemas.microsoft.com/office/drawing/2014/main" xmlns="" id="{DE4C8AD1-8E01-4206-B1B2-E70C3EEBD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 r="6757"/>
          <a:stretch>
            <a:fillRect/>
          </a:stretch>
        </p:blipFill>
        <p:spPr>
          <a:xfrm>
            <a:off x="8115300" y="2901269"/>
            <a:ext cx="3124226" cy="2408221"/>
          </a:xfrm>
          <a:prstGeom prst="rect">
            <a:avLst/>
          </a:prstGeom>
        </p:spPr>
      </p:pic>
      <p:sp>
        <p:nvSpPr>
          <p:cNvPr id="23" name="矩形 22" descr="e7d195523061f1c0bbd9d495056f6756baae99e8e5eccdb0B69E8BECE2F25FA34DA9A3791886F1952D5C6B90E974387B5DDCCBCEBC70127B5F7576CBB260879D9064EC41CFD6AF7F7958B54E7616B7D1ACFF694983D84E03DA57F7704409E162C9D3EC6B7ABA0A9C4B7C195769D2E4943971C5CBEF7DAC01052ACEE1BD1283B9F17839E34CD0409590637F3578B976FF">
            <a:extLst>
              <a:ext uri="{FF2B5EF4-FFF2-40B4-BE49-F238E27FC236}">
                <a16:creationId xmlns:a16="http://schemas.microsoft.com/office/drawing/2014/main" xmlns="" id="{2B43FA8F-1EA0-47FD-BACA-66B57A2DC6C7}"/>
              </a:ext>
            </a:extLst>
          </p:cNvPr>
          <p:cNvSpPr/>
          <p:nvPr/>
        </p:nvSpPr>
        <p:spPr>
          <a:xfrm>
            <a:off x="4533900" y="5653973"/>
            <a:ext cx="6050643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In addition, the Commerce Ministry will focus on high-quality development in foreign </a:t>
            </a:r>
            <a:r>
              <a:rPr lang="en-US" altLang="zh-CN" sz="1400" dirty="0" smtClean="0"/>
              <a:t>trade</a:t>
            </a:r>
            <a:endParaRPr lang="en-US" altLang="zh-CN" sz="1400" dirty="0"/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2628003" y="685027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320369" y="516954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941785" y="526638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H="1">
            <a:off x="8704953" y="1857001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10397319" y="1688928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466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6" t="11202" r="29192" b="9815"/>
          <a:stretch/>
        </p:blipFill>
        <p:spPr>
          <a:xfrm>
            <a:off x="7851197" y="0"/>
            <a:ext cx="4962278" cy="6858000"/>
          </a:xfrm>
          <a:prstGeom prst="rect">
            <a:avLst/>
          </a:prstGeom>
        </p:spPr>
      </p:pic>
      <p:sp>
        <p:nvSpPr>
          <p:cNvPr id="8" name="e7d195523061f1c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</a:t>
            </a:r>
            <a:endParaRPr lang="zh-CN" altLang="en-US" sz="100"/>
          </a:p>
        </p:txBody>
      </p:sp>
      <p:sp>
        <p:nvSpPr>
          <p:cNvPr id="10" name="矩形 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573B97C4-777D-C843-93F9-469A308873BA}"/>
              </a:ext>
            </a:extLst>
          </p:cNvPr>
          <p:cNvSpPr/>
          <p:nvPr/>
        </p:nvSpPr>
        <p:spPr>
          <a:xfrm>
            <a:off x="7851197" y="0"/>
            <a:ext cx="412376" cy="6858000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58187E0E-9C07-4D4D-A9D3-133112DEA50C}"/>
              </a:ext>
            </a:extLst>
          </p:cNvPr>
          <p:cNvSpPr/>
          <p:nvPr/>
        </p:nvSpPr>
        <p:spPr>
          <a:xfrm>
            <a:off x="575762" y="595520"/>
            <a:ext cx="1823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viewpoint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597" y="1275487"/>
            <a:ext cx="1583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02.</a:t>
            </a:r>
            <a:endParaRPr lang="zh-CN" altLang="en-US" sz="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5829" y="3395698"/>
            <a:ext cx="7597744" cy="212508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第二章标题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47012" y="2945362"/>
            <a:ext cx="5255024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Roboto Bold"/>
              </a:rPr>
              <a:t>Brand communication system</a:t>
            </a: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4338034" y="3938246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4771866" y="3986326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章节主题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4260706" y="1933450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694538" y="1981530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英文副标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9A3CD8AB-9590-F34C-9C14-8645DF1B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5520785"/>
            <a:ext cx="751340" cy="76204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zh-CN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划分</a:t>
            </a:r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过页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408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feld 51"/>
          <p:cNvSpPr txBox="1"/>
          <p:nvPr/>
        </p:nvSpPr>
        <p:spPr>
          <a:xfrm>
            <a:off x="1187450" y="587385"/>
            <a:ext cx="3848116" cy="507823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defTabSz="913989">
              <a:lnSpc>
                <a:spcPct val="90000"/>
              </a:lnSpc>
              <a:spcBef>
                <a:spcPts val="1000"/>
              </a:spcBef>
            </a:pP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Museum</a:t>
            </a:r>
            <a:r>
              <a:rPr lang="de-DE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nn-NO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de-DE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de-DE" altLang="zh-CN" sz="1000" dirty="0" smtClean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  <a:p>
            <a:pPr algn="ctr" defTabSz="228555"/>
            <a:endParaRPr lang="de-DE" sz="1000" dirty="0">
              <a:solidFill>
                <a:srgbClr val="E7E6E6">
                  <a:lumMod val="25000"/>
                </a:srgbClr>
              </a:solidFill>
              <a:latin typeface="Helvetica" panose="020B0500000000000000" pitchFamily="34" charset="0"/>
            </a:endParaRPr>
          </a:p>
        </p:txBody>
      </p:sp>
      <p:sp>
        <p:nvSpPr>
          <p:cNvPr id="30" name="Gleichschenkliges Dreieck 28"/>
          <p:cNvSpPr/>
          <p:nvPr/>
        </p:nvSpPr>
        <p:spPr>
          <a:xfrm rot="10800000">
            <a:off x="340170" y="-5223"/>
            <a:ext cx="895485" cy="463453"/>
          </a:xfrm>
          <a:prstGeom prst="triangle">
            <a:avLst/>
          </a:prstGeom>
          <a:solidFill>
            <a:srgbClr val="36B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 defTabSz="228555"/>
            <a:endParaRPr lang="de-DE" sz="900">
              <a:solidFill>
                <a:srgbClr val="F0F0F0"/>
              </a:solidFill>
            </a:endParaRPr>
          </a:p>
        </p:txBody>
      </p:sp>
      <p:sp>
        <p:nvSpPr>
          <p:cNvPr id="31" name="文本占位符 3"/>
          <p:cNvSpPr txBox="1">
            <a:spLocks/>
          </p:cNvSpPr>
          <p:nvPr/>
        </p:nvSpPr>
        <p:spPr>
          <a:xfrm>
            <a:off x="1143580" y="789615"/>
            <a:ext cx="9905420" cy="677236"/>
          </a:xfrm>
          <a:prstGeom prst="rect">
            <a:avLst/>
          </a:prstGeom>
        </p:spPr>
        <p:txBody>
          <a:bodyPr/>
          <a:lstStyle>
            <a:lvl1pPr marL="228498" indent="-228498" algn="l" defTabSz="91398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9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87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75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69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3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58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52" indent="-228498" algn="l" defTabSz="9139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内容主题</a:t>
            </a:r>
          </a:p>
          <a:p>
            <a:pPr marL="0" indent="0">
              <a:buNone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503716" y="242398"/>
            <a:ext cx="1597844" cy="368300"/>
            <a:chOff x="10503716" y="242398"/>
            <a:chExt cx="1597844" cy="368300"/>
          </a:xfrm>
        </p:grpSpPr>
        <p:sp>
          <p:nvSpPr>
            <p:cNvPr id="13" name="矩形 12"/>
            <p:cNvSpPr/>
            <p:nvPr/>
          </p:nvSpPr>
          <p:spPr>
            <a:xfrm>
              <a:off x="11768185" y="242398"/>
              <a:ext cx="333375" cy="3683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503716" y="242398"/>
              <a:ext cx="1350194" cy="368300"/>
            </a:xfrm>
            <a:prstGeom prst="rect">
              <a:avLst/>
            </a:prstGeom>
            <a:solidFill>
              <a:srgbClr val="D8D8D8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二</a:t>
              </a:r>
              <a:r>
                <a:rPr lang="zh-CN" altLang="en-US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章节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直角三角形 14"/>
            <p:cNvSpPr/>
            <p:nvPr/>
          </p:nvSpPr>
          <p:spPr>
            <a:xfrm rot="10800000">
              <a:off x="11768185" y="242398"/>
              <a:ext cx="333375" cy="324197"/>
            </a:xfrm>
            <a:prstGeom prst="rtTriangle">
              <a:avLst/>
            </a:prstGeom>
            <a:solidFill>
              <a:srgbClr val="36B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1" tIns="22856" rIns="45711" bIns="22856" rtlCol="0" anchor="ctr"/>
            <a:lstStyle/>
            <a:p>
              <a:pPr algn="ctr" defTabSz="228555"/>
              <a:endParaRPr lang="zh-CN" altLang="en-US" sz="900">
                <a:solidFill>
                  <a:srgbClr val="F0F0F0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正文内容示意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B7E08324-6656-624B-8EA0-EE6A95B40834}"/>
              </a:ext>
            </a:extLst>
          </p:cNvPr>
          <p:cNvGrpSpPr/>
          <p:nvPr/>
        </p:nvGrpSpPr>
        <p:grpSpPr>
          <a:xfrm>
            <a:off x="9854923" y="6032794"/>
            <a:ext cx="1689424" cy="429015"/>
            <a:chOff x="6325023" y="2993235"/>
            <a:chExt cx="2188003" cy="555625"/>
          </a:xfrm>
          <a:solidFill>
            <a:srgbClr val="00AD98"/>
          </a:solidFill>
        </p:grpSpPr>
        <p:sp>
          <p:nvSpPr>
            <p:cNvPr id="27" name="PA_任意多边形 5" descr="e7d195523061f1c0d318120d6aeaf1b6ccceb6ba3da59c0775C5DE19DDDEBC09ED96DBD9900D9848D623ECAD1D4904B78047D0015C22C8BE97228BE8B5BFF08FE7A3AE04126DA07312A96C0F69F9BAB74810CA81894BF0576263F91FF5D51B8217B252B9E96A7344BA38921D9503B4CBEACAC730AE7479B7ED18BB9287AC88339243782C316BF91D">
              <a:extLst>
                <a:ext uri="{FF2B5EF4-FFF2-40B4-BE49-F238E27FC236}">
                  <a16:creationId xmlns:a16="http://schemas.microsoft.com/office/drawing/2014/main" xmlns="" id="{72408453-F2EC-5E48-86B1-4EE474D1B06F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6325023" y="2994822"/>
              <a:ext cx="493713" cy="554038"/>
            </a:xfrm>
            <a:custGeom>
              <a:avLst/>
              <a:gdLst>
                <a:gd name="T0" fmla="*/ 152 w 309"/>
                <a:gd name="T1" fmla="*/ 215 h 350"/>
                <a:gd name="T2" fmla="*/ 260 w 309"/>
                <a:gd name="T3" fmla="*/ 107 h 350"/>
                <a:gd name="T4" fmla="*/ 152 w 309"/>
                <a:gd name="T5" fmla="*/ 0 h 350"/>
                <a:gd name="T6" fmla="*/ 45 w 309"/>
                <a:gd name="T7" fmla="*/ 107 h 350"/>
                <a:gd name="T8" fmla="*/ 45 w 309"/>
                <a:gd name="T9" fmla="*/ 107 h 350"/>
                <a:gd name="T10" fmla="*/ 152 w 309"/>
                <a:gd name="T11" fmla="*/ 215 h 350"/>
                <a:gd name="T12" fmla="*/ 152 w 309"/>
                <a:gd name="T13" fmla="*/ 26 h 350"/>
                <a:gd name="T14" fmla="*/ 234 w 309"/>
                <a:gd name="T15" fmla="*/ 107 h 350"/>
                <a:gd name="T16" fmla="*/ 152 w 309"/>
                <a:gd name="T17" fmla="*/ 189 h 350"/>
                <a:gd name="T18" fmla="*/ 71 w 309"/>
                <a:gd name="T19" fmla="*/ 107 h 350"/>
                <a:gd name="T20" fmla="*/ 71 w 309"/>
                <a:gd name="T21" fmla="*/ 107 h 350"/>
                <a:gd name="T22" fmla="*/ 152 w 309"/>
                <a:gd name="T23" fmla="*/ 26 h 350"/>
                <a:gd name="T24" fmla="*/ 202 w 309"/>
                <a:gd name="T25" fmla="*/ 230 h 350"/>
                <a:gd name="T26" fmla="*/ 108 w 309"/>
                <a:gd name="T27" fmla="*/ 230 h 350"/>
                <a:gd name="T28" fmla="*/ 0 w 309"/>
                <a:gd name="T29" fmla="*/ 337 h 350"/>
                <a:gd name="T30" fmla="*/ 0 w 309"/>
                <a:gd name="T31" fmla="*/ 350 h 350"/>
                <a:gd name="T32" fmla="*/ 309 w 309"/>
                <a:gd name="T33" fmla="*/ 350 h 350"/>
                <a:gd name="T34" fmla="*/ 309 w 309"/>
                <a:gd name="T35" fmla="*/ 337 h 350"/>
                <a:gd name="T36" fmla="*/ 203 w 309"/>
                <a:gd name="T37" fmla="*/ 230 h 350"/>
                <a:gd name="T38" fmla="*/ 202 w 309"/>
                <a:gd name="T39" fmla="*/ 230 h 350"/>
                <a:gd name="T40" fmla="*/ 27 w 309"/>
                <a:gd name="T41" fmla="*/ 323 h 350"/>
                <a:gd name="T42" fmla="*/ 108 w 309"/>
                <a:gd name="T43" fmla="*/ 255 h 350"/>
                <a:gd name="T44" fmla="*/ 202 w 309"/>
                <a:gd name="T45" fmla="*/ 255 h 350"/>
                <a:gd name="T46" fmla="*/ 282 w 309"/>
                <a:gd name="T47" fmla="*/ 323 h 350"/>
                <a:gd name="T48" fmla="*/ 27 w 309"/>
                <a:gd name="T49" fmla="*/ 32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9" h="350">
                  <a:moveTo>
                    <a:pt x="152" y="215"/>
                  </a:moveTo>
                  <a:cubicBezTo>
                    <a:pt x="212" y="215"/>
                    <a:pt x="260" y="167"/>
                    <a:pt x="260" y="107"/>
                  </a:cubicBezTo>
                  <a:cubicBezTo>
                    <a:pt x="260" y="48"/>
                    <a:pt x="212" y="0"/>
                    <a:pt x="152" y="0"/>
                  </a:cubicBezTo>
                  <a:cubicBezTo>
                    <a:pt x="93" y="0"/>
                    <a:pt x="45" y="48"/>
                    <a:pt x="45" y="107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5" y="167"/>
                    <a:pt x="93" y="215"/>
                    <a:pt x="152" y="215"/>
                  </a:cubicBezTo>
                  <a:close/>
                  <a:moveTo>
                    <a:pt x="152" y="26"/>
                  </a:moveTo>
                  <a:cubicBezTo>
                    <a:pt x="197" y="26"/>
                    <a:pt x="234" y="62"/>
                    <a:pt x="234" y="107"/>
                  </a:cubicBezTo>
                  <a:cubicBezTo>
                    <a:pt x="234" y="152"/>
                    <a:pt x="197" y="189"/>
                    <a:pt x="152" y="189"/>
                  </a:cubicBezTo>
                  <a:cubicBezTo>
                    <a:pt x="107" y="189"/>
                    <a:pt x="71" y="152"/>
                    <a:pt x="71" y="107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63"/>
                    <a:pt x="108" y="26"/>
                    <a:pt x="152" y="26"/>
                  </a:cubicBezTo>
                  <a:close/>
                  <a:moveTo>
                    <a:pt x="202" y="230"/>
                  </a:moveTo>
                  <a:cubicBezTo>
                    <a:pt x="108" y="230"/>
                    <a:pt x="108" y="230"/>
                    <a:pt x="108" y="230"/>
                  </a:cubicBezTo>
                  <a:cubicBezTo>
                    <a:pt x="48" y="230"/>
                    <a:pt x="0" y="278"/>
                    <a:pt x="0" y="33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309" y="350"/>
                    <a:pt x="309" y="350"/>
                    <a:pt x="309" y="350"/>
                  </a:cubicBezTo>
                  <a:cubicBezTo>
                    <a:pt x="309" y="337"/>
                    <a:pt x="309" y="337"/>
                    <a:pt x="309" y="337"/>
                  </a:cubicBezTo>
                  <a:cubicBezTo>
                    <a:pt x="309" y="278"/>
                    <a:pt x="262" y="230"/>
                    <a:pt x="203" y="230"/>
                  </a:cubicBezTo>
                  <a:cubicBezTo>
                    <a:pt x="203" y="230"/>
                    <a:pt x="203" y="230"/>
                    <a:pt x="202" y="230"/>
                  </a:cubicBezTo>
                  <a:close/>
                  <a:moveTo>
                    <a:pt x="27" y="323"/>
                  </a:moveTo>
                  <a:cubicBezTo>
                    <a:pt x="34" y="284"/>
                    <a:pt x="68" y="255"/>
                    <a:pt x="108" y="255"/>
                  </a:cubicBezTo>
                  <a:cubicBezTo>
                    <a:pt x="202" y="255"/>
                    <a:pt x="202" y="255"/>
                    <a:pt x="202" y="255"/>
                  </a:cubicBezTo>
                  <a:cubicBezTo>
                    <a:pt x="242" y="255"/>
                    <a:pt x="276" y="284"/>
                    <a:pt x="282" y="323"/>
                  </a:cubicBezTo>
                  <a:lnTo>
                    <a:pt x="27" y="32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grpSp>
          <p:nvGrpSpPr>
            <p:cNvPr id="28" name="PA_组合 22" descr="e7d195523061f1c0d318120d6aeaf1b6ccceb6ba3da59c0775C5DE19DDDEBC09ED96DBD9900D9848D623ECAD1D4904B78047D0015C22C8BE97228BE8B5BFF08FE7A3AE04126DA07312A96C0F69F9BAB74810CA81894BF0576263F91FF5D51B8217B252B9E96A7344BA38921D9503B4CBEACAC730AE7479B7ED18BB9287AC88339243782C316BF91D">
              <a:extLst>
                <a:ext uri="{FF2B5EF4-FFF2-40B4-BE49-F238E27FC236}">
                  <a16:creationId xmlns:a16="http://schemas.microsoft.com/office/drawing/2014/main" xmlns="" id="{26E70B6E-A828-0D4B-8A82-5712BAEB8F9F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7141518" y="2993235"/>
              <a:ext cx="568325" cy="555625"/>
              <a:chOff x="6094413" y="3108326"/>
              <a:chExt cx="568325" cy="555625"/>
            </a:xfrm>
            <a:grpFill/>
          </p:grpSpPr>
          <p:sp>
            <p:nvSpPr>
              <p:cNvPr id="32" name="PA_任意多边形 6">
                <a:extLst>
                  <a:ext uri="{FF2B5EF4-FFF2-40B4-BE49-F238E27FC236}">
                    <a16:creationId xmlns:a16="http://schemas.microsoft.com/office/drawing/2014/main" xmlns="" id="{369CCEE7-D255-F747-8126-A32604792760}"/>
                  </a:ext>
                </a:extLst>
              </p:cNvPr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6094413" y="3108326"/>
                <a:ext cx="568325" cy="555625"/>
              </a:xfrm>
              <a:custGeom>
                <a:avLst/>
                <a:gdLst>
                  <a:gd name="T0" fmla="*/ 354 w 356"/>
                  <a:gd name="T1" fmla="*/ 77 h 351"/>
                  <a:gd name="T2" fmla="*/ 342 w 356"/>
                  <a:gd name="T3" fmla="*/ 66 h 351"/>
                  <a:gd name="T4" fmla="*/ 305 w 356"/>
                  <a:gd name="T5" fmla="*/ 66 h 351"/>
                  <a:gd name="T6" fmla="*/ 305 w 356"/>
                  <a:gd name="T7" fmla="*/ 41 h 351"/>
                  <a:gd name="T8" fmla="*/ 264 w 356"/>
                  <a:gd name="T9" fmla="*/ 0 h 351"/>
                  <a:gd name="T10" fmla="*/ 95 w 356"/>
                  <a:gd name="T11" fmla="*/ 0 h 351"/>
                  <a:gd name="T12" fmla="*/ 55 w 356"/>
                  <a:gd name="T13" fmla="*/ 41 h 351"/>
                  <a:gd name="T14" fmla="*/ 55 w 356"/>
                  <a:gd name="T15" fmla="*/ 66 h 351"/>
                  <a:gd name="T16" fmla="*/ 14 w 356"/>
                  <a:gd name="T17" fmla="*/ 66 h 351"/>
                  <a:gd name="T18" fmla="*/ 2 w 356"/>
                  <a:gd name="T19" fmla="*/ 77 h 351"/>
                  <a:gd name="T20" fmla="*/ 6 w 356"/>
                  <a:gd name="T21" fmla="*/ 137 h 351"/>
                  <a:gd name="T22" fmla="*/ 23 w 356"/>
                  <a:gd name="T23" fmla="*/ 187 h 351"/>
                  <a:gd name="T24" fmla="*/ 63 w 356"/>
                  <a:gd name="T25" fmla="*/ 229 h 351"/>
                  <a:gd name="T26" fmla="*/ 66 w 356"/>
                  <a:gd name="T27" fmla="*/ 230 h 351"/>
                  <a:gd name="T28" fmla="*/ 93 w 356"/>
                  <a:gd name="T29" fmla="*/ 261 h 351"/>
                  <a:gd name="T30" fmla="*/ 168 w 356"/>
                  <a:gd name="T31" fmla="*/ 289 h 351"/>
                  <a:gd name="T32" fmla="*/ 168 w 356"/>
                  <a:gd name="T33" fmla="*/ 327 h 351"/>
                  <a:gd name="T34" fmla="*/ 102 w 356"/>
                  <a:gd name="T35" fmla="*/ 327 h 351"/>
                  <a:gd name="T36" fmla="*/ 90 w 356"/>
                  <a:gd name="T37" fmla="*/ 339 h 351"/>
                  <a:gd name="T38" fmla="*/ 102 w 356"/>
                  <a:gd name="T39" fmla="*/ 351 h 351"/>
                  <a:gd name="T40" fmla="*/ 255 w 356"/>
                  <a:gd name="T41" fmla="*/ 351 h 351"/>
                  <a:gd name="T42" fmla="*/ 267 w 356"/>
                  <a:gd name="T43" fmla="*/ 339 h 351"/>
                  <a:gd name="T44" fmla="*/ 255 w 356"/>
                  <a:gd name="T45" fmla="*/ 327 h 351"/>
                  <a:gd name="T46" fmla="*/ 192 w 356"/>
                  <a:gd name="T47" fmla="*/ 327 h 351"/>
                  <a:gd name="T48" fmla="*/ 192 w 356"/>
                  <a:gd name="T49" fmla="*/ 289 h 351"/>
                  <a:gd name="T50" fmla="*/ 265 w 356"/>
                  <a:gd name="T51" fmla="*/ 257 h 351"/>
                  <a:gd name="T52" fmla="*/ 289 w 356"/>
                  <a:gd name="T53" fmla="*/ 230 h 351"/>
                  <a:gd name="T54" fmla="*/ 293 w 356"/>
                  <a:gd name="T55" fmla="*/ 229 h 351"/>
                  <a:gd name="T56" fmla="*/ 333 w 356"/>
                  <a:gd name="T57" fmla="*/ 187 h 351"/>
                  <a:gd name="T58" fmla="*/ 350 w 356"/>
                  <a:gd name="T59" fmla="*/ 137 h 351"/>
                  <a:gd name="T60" fmla="*/ 354 w 356"/>
                  <a:gd name="T61" fmla="*/ 77 h 351"/>
                  <a:gd name="T62" fmla="*/ 29 w 356"/>
                  <a:gd name="T63" fmla="*/ 133 h 351"/>
                  <a:gd name="T64" fmla="*/ 26 w 356"/>
                  <a:gd name="T65" fmla="*/ 90 h 351"/>
                  <a:gd name="T66" fmla="*/ 55 w 356"/>
                  <a:gd name="T67" fmla="*/ 90 h 351"/>
                  <a:gd name="T68" fmla="*/ 55 w 356"/>
                  <a:gd name="T69" fmla="*/ 188 h 351"/>
                  <a:gd name="T70" fmla="*/ 55 w 356"/>
                  <a:gd name="T71" fmla="*/ 191 h 351"/>
                  <a:gd name="T72" fmla="*/ 29 w 356"/>
                  <a:gd name="T73" fmla="*/ 133 h 351"/>
                  <a:gd name="T74" fmla="*/ 250 w 356"/>
                  <a:gd name="T75" fmla="*/ 239 h 351"/>
                  <a:gd name="T76" fmla="*/ 179 w 356"/>
                  <a:gd name="T77" fmla="*/ 266 h 351"/>
                  <a:gd name="T78" fmla="*/ 108 w 356"/>
                  <a:gd name="T79" fmla="*/ 242 h 351"/>
                  <a:gd name="T80" fmla="*/ 78 w 356"/>
                  <a:gd name="T81" fmla="*/ 188 h 351"/>
                  <a:gd name="T82" fmla="*/ 78 w 356"/>
                  <a:gd name="T83" fmla="*/ 41 h 351"/>
                  <a:gd name="T84" fmla="*/ 95 w 356"/>
                  <a:gd name="T85" fmla="*/ 23 h 351"/>
                  <a:gd name="T86" fmla="*/ 264 w 356"/>
                  <a:gd name="T87" fmla="*/ 23 h 351"/>
                  <a:gd name="T88" fmla="*/ 281 w 356"/>
                  <a:gd name="T89" fmla="*/ 41 h 351"/>
                  <a:gd name="T90" fmla="*/ 281 w 356"/>
                  <a:gd name="T91" fmla="*/ 181 h 351"/>
                  <a:gd name="T92" fmla="*/ 250 w 356"/>
                  <a:gd name="T93" fmla="*/ 239 h 351"/>
                  <a:gd name="T94" fmla="*/ 305 w 356"/>
                  <a:gd name="T95" fmla="*/ 187 h 351"/>
                  <a:gd name="T96" fmla="*/ 305 w 356"/>
                  <a:gd name="T97" fmla="*/ 181 h 351"/>
                  <a:gd name="T98" fmla="*/ 305 w 356"/>
                  <a:gd name="T99" fmla="*/ 181 h 351"/>
                  <a:gd name="T100" fmla="*/ 305 w 356"/>
                  <a:gd name="T101" fmla="*/ 181 h 351"/>
                  <a:gd name="T102" fmla="*/ 305 w 356"/>
                  <a:gd name="T103" fmla="*/ 90 h 351"/>
                  <a:gd name="T104" fmla="*/ 330 w 356"/>
                  <a:gd name="T105" fmla="*/ 90 h 351"/>
                  <a:gd name="T106" fmla="*/ 305 w 356"/>
                  <a:gd name="T107" fmla="*/ 187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6" h="351">
                    <a:moveTo>
                      <a:pt x="354" y="77"/>
                    </a:moveTo>
                    <a:cubicBezTo>
                      <a:pt x="353" y="71"/>
                      <a:pt x="348" y="66"/>
                      <a:pt x="342" y="66"/>
                    </a:cubicBezTo>
                    <a:cubicBezTo>
                      <a:pt x="305" y="66"/>
                      <a:pt x="305" y="66"/>
                      <a:pt x="305" y="66"/>
                    </a:cubicBezTo>
                    <a:cubicBezTo>
                      <a:pt x="305" y="41"/>
                      <a:pt x="305" y="41"/>
                      <a:pt x="305" y="41"/>
                    </a:cubicBezTo>
                    <a:cubicBezTo>
                      <a:pt x="305" y="18"/>
                      <a:pt x="286" y="0"/>
                      <a:pt x="264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73" y="0"/>
                      <a:pt x="55" y="18"/>
                      <a:pt x="55" y="41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8" y="66"/>
                      <a:pt x="3" y="71"/>
                      <a:pt x="2" y="77"/>
                    </a:cubicBezTo>
                    <a:cubicBezTo>
                      <a:pt x="2" y="78"/>
                      <a:pt x="0" y="105"/>
                      <a:pt x="6" y="137"/>
                    </a:cubicBezTo>
                    <a:cubicBezTo>
                      <a:pt x="10" y="156"/>
                      <a:pt x="16" y="172"/>
                      <a:pt x="23" y="187"/>
                    </a:cubicBezTo>
                    <a:cubicBezTo>
                      <a:pt x="33" y="205"/>
                      <a:pt x="47" y="219"/>
                      <a:pt x="63" y="229"/>
                    </a:cubicBezTo>
                    <a:cubicBezTo>
                      <a:pt x="64" y="229"/>
                      <a:pt x="65" y="230"/>
                      <a:pt x="66" y="230"/>
                    </a:cubicBezTo>
                    <a:cubicBezTo>
                      <a:pt x="73" y="241"/>
                      <a:pt x="82" y="252"/>
                      <a:pt x="93" y="261"/>
                    </a:cubicBezTo>
                    <a:cubicBezTo>
                      <a:pt x="114" y="277"/>
                      <a:pt x="141" y="287"/>
                      <a:pt x="168" y="289"/>
                    </a:cubicBezTo>
                    <a:cubicBezTo>
                      <a:pt x="168" y="327"/>
                      <a:pt x="168" y="327"/>
                      <a:pt x="168" y="327"/>
                    </a:cubicBezTo>
                    <a:cubicBezTo>
                      <a:pt x="102" y="327"/>
                      <a:pt x="102" y="327"/>
                      <a:pt x="102" y="327"/>
                    </a:cubicBezTo>
                    <a:cubicBezTo>
                      <a:pt x="96" y="327"/>
                      <a:pt x="90" y="333"/>
                      <a:pt x="90" y="339"/>
                    </a:cubicBezTo>
                    <a:cubicBezTo>
                      <a:pt x="90" y="346"/>
                      <a:pt x="96" y="351"/>
                      <a:pt x="102" y="351"/>
                    </a:cubicBezTo>
                    <a:cubicBezTo>
                      <a:pt x="255" y="351"/>
                      <a:pt x="255" y="351"/>
                      <a:pt x="255" y="351"/>
                    </a:cubicBezTo>
                    <a:cubicBezTo>
                      <a:pt x="262" y="351"/>
                      <a:pt x="267" y="346"/>
                      <a:pt x="267" y="339"/>
                    </a:cubicBezTo>
                    <a:cubicBezTo>
                      <a:pt x="267" y="333"/>
                      <a:pt x="262" y="327"/>
                      <a:pt x="255" y="327"/>
                    </a:cubicBezTo>
                    <a:cubicBezTo>
                      <a:pt x="192" y="327"/>
                      <a:pt x="192" y="327"/>
                      <a:pt x="192" y="327"/>
                    </a:cubicBezTo>
                    <a:cubicBezTo>
                      <a:pt x="192" y="289"/>
                      <a:pt x="192" y="289"/>
                      <a:pt x="192" y="289"/>
                    </a:cubicBezTo>
                    <a:cubicBezTo>
                      <a:pt x="218" y="286"/>
                      <a:pt x="244" y="275"/>
                      <a:pt x="265" y="257"/>
                    </a:cubicBezTo>
                    <a:cubicBezTo>
                      <a:pt x="275" y="249"/>
                      <a:pt x="283" y="240"/>
                      <a:pt x="289" y="230"/>
                    </a:cubicBezTo>
                    <a:cubicBezTo>
                      <a:pt x="290" y="230"/>
                      <a:pt x="291" y="230"/>
                      <a:pt x="293" y="229"/>
                    </a:cubicBezTo>
                    <a:cubicBezTo>
                      <a:pt x="309" y="219"/>
                      <a:pt x="323" y="205"/>
                      <a:pt x="333" y="187"/>
                    </a:cubicBezTo>
                    <a:cubicBezTo>
                      <a:pt x="340" y="172"/>
                      <a:pt x="346" y="156"/>
                      <a:pt x="350" y="137"/>
                    </a:cubicBezTo>
                    <a:cubicBezTo>
                      <a:pt x="356" y="105"/>
                      <a:pt x="354" y="78"/>
                      <a:pt x="354" y="77"/>
                    </a:cubicBezTo>
                    <a:close/>
                    <a:moveTo>
                      <a:pt x="29" y="133"/>
                    </a:moveTo>
                    <a:cubicBezTo>
                      <a:pt x="26" y="116"/>
                      <a:pt x="25" y="100"/>
                      <a:pt x="26" y="90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5" y="188"/>
                      <a:pt x="55" y="188"/>
                      <a:pt x="55" y="188"/>
                    </a:cubicBezTo>
                    <a:cubicBezTo>
                      <a:pt x="55" y="189"/>
                      <a:pt x="55" y="190"/>
                      <a:pt x="55" y="191"/>
                    </a:cubicBezTo>
                    <a:cubicBezTo>
                      <a:pt x="43" y="177"/>
                      <a:pt x="34" y="157"/>
                      <a:pt x="29" y="133"/>
                    </a:cubicBezTo>
                    <a:close/>
                    <a:moveTo>
                      <a:pt x="250" y="239"/>
                    </a:moveTo>
                    <a:cubicBezTo>
                      <a:pt x="230" y="256"/>
                      <a:pt x="204" y="266"/>
                      <a:pt x="179" y="266"/>
                    </a:cubicBezTo>
                    <a:cubicBezTo>
                      <a:pt x="153" y="266"/>
                      <a:pt x="127" y="257"/>
                      <a:pt x="108" y="242"/>
                    </a:cubicBezTo>
                    <a:cubicBezTo>
                      <a:pt x="89" y="227"/>
                      <a:pt x="78" y="208"/>
                      <a:pt x="78" y="188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31"/>
                      <a:pt x="86" y="23"/>
                      <a:pt x="95" y="23"/>
                    </a:cubicBezTo>
                    <a:cubicBezTo>
                      <a:pt x="264" y="23"/>
                      <a:pt x="264" y="23"/>
                      <a:pt x="264" y="23"/>
                    </a:cubicBezTo>
                    <a:cubicBezTo>
                      <a:pt x="273" y="23"/>
                      <a:pt x="281" y="31"/>
                      <a:pt x="281" y="41"/>
                    </a:cubicBezTo>
                    <a:cubicBezTo>
                      <a:pt x="281" y="181"/>
                      <a:pt x="281" y="181"/>
                      <a:pt x="281" y="181"/>
                    </a:cubicBezTo>
                    <a:cubicBezTo>
                      <a:pt x="281" y="201"/>
                      <a:pt x="270" y="222"/>
                      <a:pt x="250" y="239"/>
                    </a:cubicBezTo>
                    <a:close/>
                    <a:moveTo>
                      <a:pt x="305" y="187"/>
                    </a:moveTo>
                    <a:cubicBezTo>
                      <a:pt x="305" y="181"/>
                      <a:pt x="305" y="181"/>
                      <a:pt x="305" y="181"/>
                    </a:cubicBezTo>
                    <a:cubicBezTo>
                      <a:pt x="305" y="181"/>
                      <a:pt x="305" y="181"/>
                      <a:pt x="305" y="181"/>
                    </a:cubicBezTo>
                    <a:cubicBezTo>
                      <a:pt x="305" y="181"/>
                      <a:pt x="305" y="181"/>
                      <a:pt x="305" y="181"/>
                    </a:cubicBezTo>
                    <a:cubicBezTo>
                      <a:pt x="305" y="90"/>
                      <a:pt x="305" y="90"/>
                      <a:pt x="305" y="90"/>
                    </a:cubicBezTo>
                    <a:cubicBezTo>
                      <a:pt x="330" y="90"/>
                      <a:pt x="330" y="90"/>
                      <a:pt x="330" y="90"/>
                    </a:cubicBezTo>
                    <a:cubicBezTo>
                      <a:pt x="331" y="110"/>
                      <a:pt x="328" y="156"/>
                      <a:pt x="305" y="1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xmlns="" id="{4AFA9AF2-97F3-5D4D-8E2E-386AC436C6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59513" y="3187701"/>
                <a:ext cx="247650" cy="234950"/>
              </a:xfrm>
              <a:custGeom>
                <a:avLst/>
                <a:gdLst>
                  <a:gd name="T0" fmla="*/ 147 w 156"/>
                  <a:gd name="T1" fmla="*/ 49 h 148"/>
                  <a:gd name="T2" fmla="*/ 105 w 156"/>
                  <a:gd name="T3" fmla="*/ 43 h 148"/>
                  <a:gd name="T4" fmla="*/ 87 w 156"/>
                  <a:gd name="T5" fmla="*/ 5 h 148"/>
                  <a:gd name="T6" fmla="*/ 78 w 156"/>
                  <a:gd name="T7" fmla="*/ 0 h 148"/>
                  <a:gd name="T8" fmla="*/ 69 w 156"/>
                  <a:gd name="T9" fmla="*/ 5 h 148"/>
                  <a:gd name="T10" fmla="*/ 51 w 156"/>
                  <a:gd name="T11" fmla="*/ 43 h 148"/>
                  <a:gd name="T12" fmla="*/ 9 w 156"/>
                  <a:gd name="T13" fmla="*/ 49 h 148"/>
                  <a:gd name="T14" fmla="*/ 2 w 156"/>
                  <a:gd name="T15" fmla="*/ 55 h 148"/>
                  <a:gd name="T16" fmla="*/ 4 w 156"/>
                  <a:gd name="T17" fmla="*/ 65 h 148"/>
                  <a:gd name="T18" fmla="*/ 34 w 156"/>
                  <a:gd name="T19" fmla="*/ 95 h 148"/>
                  <a:gd name="T20" fmla="*/ 27 w 156"/>
                  <a:gd name="T21" fmla="*/ 136 h 148"/>
                  <a:gd name="T22" fmla="*/ 31 w 156"/>
                  <a:gd name="T23" fmla="*/ 145 h 148"/>
                  <a:gd name="T24" fmla="*/ 41 w 156"/>
                  <a:gd name="T25" fmla="*/ 146 h 148"/>
                  <a:gd name="T26" fmla="*/ 78 w 156"/>
                  <a:gd name="T27" fmla="*/ 127 h 148"/>
                  <a:gd name="T28" fmla="*/ 115 w 156"/>
                  <a:gd name="T29" fmla="*/ 146 h 148"/>
                  <a:gd name="T30" fmla="*/ 120 w 156"/>
                  <a:gd name="T31" fmla="*/ 147 h 148"/>
                  <a:gd name="T32" fmla="*/ 126 w 156"/>
                  <a:gd name="T33" fmla="*/ 145 h 148"/>
                  <a:gd name="T34" fmla="*/ 129 w 156"/>
                  <a:gd name="T35" fmla="*/ 136 h 148"/>
                  <a:gd name="T36" fmla="*/ 122 w 156"/>
                  <a:gd name="T37" fmla="*/ 95 h 148"/>
                  <a:gd name="T38" fmla="*/ 152 w 156"/>
                  <a:gd name="T39" fmla="*/ 65 h 148"/>
                  <a:gd name="T40" fmla="*/ 155 w 156"/>
                  <a:gd name="T41" fmla="*/ 55 h 148"/>
                  <a:gd name="T42" fmla="*/ 147 w 156"/>
                  <a:gd name="T43" fmla="*/ 49 h 148"/>
                  <a:gd name="T44" fmla="*/ 105 w 156"/>
                  <a:gd name="T45" fmla="*/ 84 h 148"/>
                  <a:gd name="T46" fmla="*/ 102 w 156"/>
                  <a:gd name="T47" fmla="*/ 93 h 148"/>
                  <a:gd name="T48" fmla="*/ 107 w 156"/>
                  <a:gd name="T49" fmla="*/ 120 h 148"/>
                  <a:gd name="T50" fmla="*/ 83 w 156"/>
                  <a:gd name="T51" fmla="*/ 107 h 148"/>
                  <a:gd name="T52" fmla="*/ 78 w 156"/>
                  <a:gd name="T53" fmla="*/ 106 h 148"/>
                  <a:gd name="T54" fmla="*/ 74 w 156"/>
                  <a:gd name="T55" fmla="*/ 107 h 148"/>
                  <a:gd name="T56" fmla="*/ 50 w 156"/>
                  <a:gd name="T57" fmla="*/ 120 h 148"/>
                  <a:gd name="T58" fmla="*/ 54 w 156"/>
                  <a:gd name="T59" fmla="*/ 93 h 148"/>
                  <a:gd name="T60" fmla="*/ 51 w 156"/>
                  <a:gd name="T61" fmla="*/ 84 h 148"/>
                  <a:gd name="T62" fmla="*/ 32 w 156"/>
                  <a:gd name="T63" fmla="*/ 65 h 148"/>
                  <a:gd name="T64" fmla="*/ 59 w 156"/>
                  <a:gd name="T65" fmla="*/ 61 h 148"/>
                  <a:gd name="T66" fmla="*/ 66 w 156"/>
                  <a:gd name="T67" fmla="*/ 56 h 148"/>
                  <a:gd name="T68" fmla="*/ 78 w 156"/>
                  <a:gd name="T69" fmla="*/ 32 h 148"/>
                  <a:gd name="T70" fmla="*/ 90 w 156"/>
                  <a:gd name="T71" fmla="*/ 56 h 148"/>
                  <a:gd name="T72" fmla="*/ 98 w 156"/>
                  <a:gd name="T73" fmla="*/ 61 h 148"/>
                  <a:gd name="T74" fmla="*/ 124 w 156"/>
                  <a:gd name="T75" fmla="*/ 65 h 148"/>
                  <a:gd name="T76" fmla="*/ 105 w 156"/>
                  <a:gd name="T77" fmla="*/ 8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6" h="148">
                    <a:moveTo>
                      <a:pt x="147" y="49"/>
                    </a:moveTo>
                    <a:cubicBezTo>
                      <a:pt x="105" y="43"/>
                      <a:pt x="105" y="43"/>
                      <a:pt x="105" y="43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85" y="2"/>
                      <a:pt x="82" y="0"/>
                      <a:pt x="78" y="0"/>
                    </a:cubicBezTo>
                    <a:cubicBezTo>
                      <a:pt x="74" y="0"/>
                      <a:pt x="71" y="2"/>
                      <a:pt x="69" y="5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6" y="49"/>
                      <a:pt x="3" y="52"/>
                      <a:pt x="2" y="55"/>
                    </a:cubicBezTo>
                    <a:cubicBezTo>
                      <a:pt x="0" y="59"/>
                      <a:pt x="1" y="63"/>
                      <a:pt x="4" y="6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6" y="140"/>
                      <a:pt x="28" y="143"/>
                      <a:pt x="31" y="145"/>
                    </a:cubicBezTo>
                    <a:cubicBezTo>
                      <a:pt x="34" y="148"/>
                      <a:pt x="38" y="148"/>
                      <a:pt x="41" y="146"/>
                    </a:cubicBezTo>
                    <a:cubicBezTo>
                      <a:pt x="78" y="127"/>
                      <a:pt x="78" y="127"/>
                      <a:pt x="78" y="127"/>
                    </a:cubicBezTo>
                    <a:cubicBezTo>
                      <a:pt x="115" y="146"/>
                      <a:pt x="115" y="146"/>
                      <a:pt x="115" y="146"/>
                    </a:cubicBezTo>
                    <a:cubicBezTo>
                      <a:pt x="117" y="147"/>
                      <a:pt x="118" y="147"/>
                      <a:pt x="120" y="147"/>
                    </a:cubicBezTo>
                    <a:cubicBezTo>
                      <a:pt x="122" y="147"/>
                      <a:pt x="124" y="147"/>
                      <a:pt x="126" y="145"/>
                    </a:cubicBezTo>
                    <a:cubicBezTo>
                      <a:pt x="129" y="143"/>
                      <a:pt x="130" y="140"/>
                      <a:pt x="129" y="136"/>
                    </a:cubicBezTo>
                    <a:cubicBezTo>
                      <a:pt x="122" y="95"/>
                      <a:pt x="122" y="95"/>
                      <a:pt x="122" y="9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5" y="63"/>
                      <a:pt x="156" y="59"/>
                      <a:pt x="155" y="55"/>
                    </a:cubicBezTo>
                    <a:cubicBezTo>
                      <a:pt x="154" y="52"/>
                      <a:pt x="151" y="49"/>
                      <a:pt x="147" y="49"/>
                    </a:cubicBezTo>
                    <a:close/>
                    <a:moveTo>
                      <a:pt x="105" y="84"/>
                    </a:moveTo>
                    <a:cubicBezTo>
                      <a:pt x="103" y="86"/>
                      <a:pt x="102" y="90"/>
                      <a:pt x="102" y="93"/>
                    </a:cubicBezTo>
                    <a:cubicBezTo>
                      <a:pt x="107" y="120"/>
                      <a:pt x="107" y="120"/>
                      <a:pt x="107" y="120"/>
                    </a:cubicBezTo>
                    <a:cubicBezTo>
                      <a:pt x="83" y="107"/>
                      <a:pt x="83" y="107"/>
                      <a:pt x="83" y="107"/>
                    </a:cubicBezTo>
                    <a:cubicBezTo>
                      <a:pt x="81" y="106"/>
                      <a:pt x="80" y="106"/>
                      <a:pt x="78" y="106"/>
                    </a:cubicBezTo>
                    <a:cubicBezTo>
                      <a:pt x="77" y="106"/>
                      <a:pt x="75" y="106"/>
                      <a:pt x="74" y="107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5" y="90"/>
                      <a:pt x="54" y="86"/>
                      <a:pt x="51" y="84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62" y="61"/>
                      <a:pt x="65" y="59"/>
                      <a:pt x="66" y="56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90" y="56"/>
                      <a:pt x="90" y="56"/>
                      <a:pt x="90" y="56"/>
                    </a:cubicBezTo>
                    <a:cubicBezTo>
                      <a:pt x="92" y="59"/>
                      <a:pt x="94" y="61"/>
                      <a:pt x="98" y="61"/>
                    </a:cubicBezTo>
                    <a:cubicBezTo>
                      <a:pt x="124" y="65"/>
                      <a:pt x="124" y="65"/>
                      <a:pt x="124" y="65"/>
                    </a:cubicBezTo>
                    <a:lnTo>
                      <a:pt x="105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charset="0"/>
                  <a:ea typeface="Open Sans" charset="0"/>
                  <a:cs typeface="Open Sans" charset="0"/>
                </a:endParaRPr>
              </a:p>
            </p:txBody>
          </p:sp>
        </p:grpSp>
        <p:sp>
          <p:nvSpPr>
            <p:cNvPr id="29" name="PA_任意多边形 8" descr="e7d195523061f1c0d318120d6aeaf1b6ccceb6ba3da59c0775C5DE19DDDEBC09ED96DBD9900D9848D623ECAD1D4904B78047D0015C22C8BE97228BE8B5BFF08FE7A3AE04126DA07312A96C0F69F9BAB74810CA81894BF0576263F91FF5D51B8217B252B9E96A7344BA38921D9503B4CBEACAC730AE7479B7ED18BB9287AC88339243782C316BF91D">
              <a:extLst>
                <a:ext uri="{FF2B5EF4-FFF2-40B4-BE49-F238E27FC236}">
                  <a16:creationId xmlns:a16="http://schemas.microsoft.com/office/drawing/2014/main" xmlns="" id="{820DA838-7367-D642-9854-D0C67D1479D2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8119326" y="2993235"/>
              <a:ext cx="393700" cy="555625"/>
            </a:xfrm>
            <a:custGeom>
              <a:avLst/>
              <a:gdLst>
                <a:gd name="T0" fmla="*/ 70 w 246"/>
                <a:gd name="T1" fmla="*/ 333 h 351"/>
                <a:gd name="T2" fmla="*/ 88 w 246"/>
                <a:gd name="T3" fmla="*/ 351 h 351"/>
                <a:gd name="T4" fmla="*/ 158 w 246"/>
                <a:gd name="T5" fmla="*/ 351 h 351"/>
                <a:gd name="T6" fmla="*/ 175 w 246"/>
                <a:gd name="T7" fmla="*/ 333 h 351"/>
                <a:gd name="T8" fmla="*/ 175 w 246"/>
                <a:gd name="T9" fmla="*/ 316 h 351"/>
                <a:gd name="T10" fmla="*/ 70 w 246"/>
                <a:gd name="T11" fmla="*/ 316 h 351"/>
                <a:gd name="T12" fmla="*/ 70 w 246"/>
                <a:gd name="T13" fmla="*/ 333 h 351"/>
                <a:gd name="T14" fmla="*/ 123 w 246"/>
                <a:gd name="T15" fmla="*/ 0 h 351"/>
                <a:gd name="T16" fmla="*/ 0 w 246"/>
                <a:gd name="T17" fmla="*/ 123 h 351"/>
                <a:gd name="T18" fmla="*/ 53 w 246"/>
                <a:gd name="T19" fmla="*/ 223 h 351"/>
                <a:gd name="T20" fmla="*/ 53 w 246"/>
                <a:gd name="T21" fmla="*/ 263 h 351"/>
                <a:gd name="T22" fmla="*/ 70 w 246"/>
                <a:gd name="T23" fmla="*/ 281 h 351"/>
                <a:gd name="T24" fmla="*/ 175 w 246"/>
                <a:gd name="T25" fmla="*/ 281 h 351"/>
                <a:gd name="T26" fmla="*/ 193 w 246"/>
                <a:gd name="T27" fmla="*/ 263 h 351"/>
                <a:gd name="T28" fmla="*/ 193 w 246"/>
                <a:gd name="T29" fmla="*/ 223 h 351"/>
                <a:gd name="T30" fmla="*/ 246 w 246"/>
                <a:gd name="T31" fmla="*/ 123 h 351"/>
                <a:gd name="T32" fmla="*/ 123 w 246"/>
                <a:gd name="T33" fmla="*/ 0 h 351"/>
                <a:gd name="T34" fmla="*/ 173 w 246"/>
                <a:gd name="T35" fmla="*/ 195 h 351"/>
                <a:gd name="T36" fmla="*/ 158 w 246"/>
                <a:gd name="T37" fmla="*/ 205 h 351"/>
                <a:gd name="T38" fmla="*/ 158 w 246"/>
                <a:gd name="T39" fmla="*/ 245 h 351"/>
                <a:gd name="T40" fmla="*/ 88 w 246"/>
                <a:gd name="T41" fmla="*/ 245 h 351"/>
                <a:gd name="T42" fmla="*/ 88 w 246"/>
                <a:gd name="T43" fmla="*/ 205 h 351"/>
                <a:gd name="T44" fmla="*/ 73 w 246"/>
                <a:gd name="T45" fmla="*/ 195 h 351"/>
                <a:gd name="T46" fmla="*/ 35 w 246"/>
                <a:gd name="T47" fmla="*/ 123 h 351"/>
                <a:gd name="T48" fmla="*/ 123 w 246"/>
                <a:gd name="T49" fmla="*/ 35 h 351"/>
                <a:gd name="T50" fmla="*/ 211 w 246"/>
                <a:gd name="T51" fmla="*/ 123 h 351"/>
                <a:gd name="T52" fmla="*/ 173 w 246"/>
                <a:gd name="T53" fmla="*/ 19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6" h="351">
                  <a:moveTo>
                    <a:pt x="70" y="333"/>
                  </a:moveTo>
                  <a:cubicBezTo>
                    <a:pt x="70" y="343"/>
                    <a:pt x="78" y="351"/>
                    <a:pt x="88" y="351"/>
                  </a:cubicBezTo>
                  <a:cubicBezTo>
                    <a:pt x="158" y="351"/>
                    <a:pt x="158" y="351"/>
                    <a:pt x="158" y="351"/>
                  </a:cubicBezTo>
                  <a:cubicBezTo>
                    <a:pt x="168" y="351"/>
                    <a:pt x="175" y="343"/>
                    <a:pt x="175" y="333"/>
                  </a:cubicBezTo>
                  <a:cubicBezTo>
                    <a:pt x="175" y="316"/>
                    <a:pt x="175" y="316"/>
                    <a:pt x="175" y="316"/>
                  </a:cubicBezTo>
                  <a:cubicBezTo>
                    <a:pt x="70" y="316"/>
                    <a:pt x="70" y="316"/>
                    <a:pt x="70" y="316"/>
                  </a:cubicBezTo>
                  <a:lnTo>
                    <a:pt x="70" y="333"/>
                  </a:lnTo>
                  <a:close/>
                  <a:moveTo>
                    <a:pt x="123" y="0"/>
                  </a:moveTo>
                  <a:cubicBezTo>
                    <a:pt x="55" y="0"/>
                    <a:pt x="0" y="55"/>
                    <a:pt x="0" y="123"/>
                  </a:cubicBezTo>
                  <a:cubicBezTo>
                    <a:pt x="0" y="164"/>
                    <a:pt x="21" y="201"/>
                    <a:pt x="53" y="223"/>
                  </a:cubicBezTo>
                  <a:cubicBezTo>
                    <a:pt x="53" y="263"/>
                    <a:pt x="53" y="263"/>
                    <a:pt x="53" y="263"/>
                  </a:cubicBezTo>
                  <a:cubicBezTo>
                    <a:pt x="53" y="273"/>
                    <a:pt x="61" y="281"/>
                    <a:pt x="70" y="281"/>
                  </a:cubicBezTo>
                  <a:cubicBezTo>
                    <a:pt x="175" y="281"/>
                    <a:pt x="175" y="281"/>
                    <a:pt x="175" y="281"/>
                  </a:cubicBezTo>
                  <a:cubicBezTo>
                    <a:pt x="185" y="281"/>
                    <a:pt x="193" y="273"/>
                    <a:pt x="193" y="26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225" y="201"/>
                    <a:pt x="246" y="164"/>
                    <a:pt x="246" y="123"/>
                  </a:cubicBezTo>
                  <a:cubicBezTo>
                    <a:pt x="246" y="55"/>
                    <a:pt x="191" y="0"/>
                    <a:pt x="123" y="0"/>
                  </a:cubicBezTo>
                  <a:close/>
                  <a:moveTo>
                    <a:pt x="173" y="195"/>
                  </a:moveTo>
                  <a:cubicBezTo>
                    <a:pt x="158" y="205"/>
                    <a:pt x="158" y="205"/>
                    <a:pt x="158" y="205"/>
                  </a:cubicBezTo>
                  <a:cubicBezTo>
                    <a:pt x="158" y="245"/>
                    <a:pt x="158" y="245"/>
                    <a:pt x="158" y="245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05"/>
                    <a:pt x="88" y="205"/>
                    <a:pt x="88" y="205"/>
                  </a:cubicBezTo>
                  <a:cubicBezTo>
                    <a:pt x="73" y="195"/>
                    <a:pt x="73" y="195"/>
                    <a:pt x="73" y="195"/>
                  </a:cubicBezTo>
                  <a:cubicBezTo>
                    <a:pt x="49" y="178"/>
                    <a:pt x="35" y="151"/>
                    <a:pt x="35" y="123"/>
                  </a:cubicBezTo>
                  <a:cubicBezTo>
                    <a:pt x="35" y="75"/>
                    <a:pt x="75" y="35"/>
                    <a:pt x="123" y="35"/>
                  </a:cubicBezTo>
                  <a:cubicBezTo>
                    <a:pt x="171" y="35"/>
                    <a:pt x="211" y="75"/>
                    <a:pt x="211" y="123"/>
                  </a:cubicBezTo>
                  <a:cubicBezTo>
                    <a:pt x="211" y="151"/>
                    <a:pt x="197" y="178"/>
                    <a:pt x="173" y="19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34" name="PA-矩形 1" descr="e7d195523061f1c0d318120d6aeaf1b6ccceb6ba3da59c0775C5DE19DDDEBC09ED96DBD9900D9848D623ECAD1D4904B78047D0015C22C8BE97228BE8B5BFF08FE7A3AE04126DA07312A96C0F69F9BAB7975B1E6E770593FD0B2F86BEC4673331A3CD14BE2FDC1FA24D8DB9BFBC8ADDAAC89419FD64DF99C059802BEC2541BCC6585601DC927615CD">
            <a:extLst>
              <a:ext uri="{FF2B5EF4-FFF2-40B4-BE49-F238E27FC236}">
                <a16:creationId xmlns:a16="http://schemas.microsoft.com/office/drawing/2014/main" xmlns="" id="{BF4C252A-04ED-4129-B3A4-10E7450EE8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5912" y="1792705"/>
            <a:ext cx="11040176" cy="3272590"/>
          </a:xfrm>
          <a:prstGeom prst="rect">
            <a:avLst/>
          </a:prstGeom>
          <a:blipFill>
            <a:blip r:embed="rId11"/>
            <a:srcRect/>
            <a:stretch>
              <a:fillRect t="-39484" b="-5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PA-矩形 2" descr="e7d195523061f1c0d318120d6aeaf1b6ccceb6ba3da59c0775C5DE19DDDEBC09ED96DBD9900D9848D623ECAD1D4904B78047D0015C22C8BE97228BE8B5BFF08FE7A3AE04126DA07312A96C0F69F9BAB7975B1E6E770593FD0B2F86BEC4673331A3CD14BE2FDC1FA24D8DB9BFBC8ADDAAC89419FD64DF99C059802BEC2541BCC6585601DC927615CD">
            <a:extLst>
              <a:ext uri="{FF2B5EF4-FFF2-40B4-BE49-F238E27FC236}">
                <a16:creationId xmlns:a16="http://schemas.microsoft.com/office/drawing/2014/main" xmlns="" id="{62A84F4B-02C6-4AE2-ADEC-1939768A1E0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722922" y="2656573"/>
            <a:ext cx="3097730" cy="3445844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PA-矩形 7" descr="e7d195523061f1c0d318120d6aeaf1b6ccceb6ba3da59c0775C5DE19DDDEBC09ED96DBD9900D9848D623ECAD1D4904B78047D0015C22C8BE97228BE8B5BFF08FE7A3AE04126DA07312A96C0F69F9BAB7975B1E6E770593FD0B2F86BEC4673331A3CD14BE2FDC1FA24D8DB9BFBC8ADDAAC89419FD64DF99C059802BEC2541BCC6585601DC927615CD">
            <a:extLst>
              <a:ext uri="{FF2B5EF4-FFF2-40B4-BE49-F238E27FC236}">
                <a16:creationId xmlns:a16="http://schemas.microsoft.com/office/drawing/2014/main" xmlns="" id="{9D01B39B-0CA2-4DFE-A30E-28D208934F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8407" y="3050558"/>
            <a:ext cx="2258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Life is full of confusing </a:t>
            </a:r>
            <a:endParaRPr lang="zh-CN" altLang="en-US" sz="1600">
              <a:solidFill>
                <a:schemeClr val="bg1">
                  <a:lumMod val="8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37" name="PA-矩形 8" descr="e7d195523061f1c0d318120d6aeaf1b6ccceb6ba3da59c0775C5DE19DDDEBC09ED96DBD9900D9848D623ECAD1D4904B78047D0015C22C8BE97228BE8B5BFF08FE7A3AE04126DA07312A96C0F69F9BAB7975B1E6E770593FD0B2F86BEC4673331A3CD14BE2FDC1FA24D8DB9BFBC8ADDAAC89419FD64DF99C059802BEC2541BCC6585601DC927615CD">
            <a:extLst>
              <a:ext uri="{FF2B5EF4-FFF2-40B4-BE49-F238E27FC236}">
                <a16:creationId xmlns:a16="http://schemas.microsoft.com/office/drawing/2014/main" xmlns="" id="{D84A10C3-C355-42DB-8325-F03BAAF55C4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860308" y="5410782"/>
            <a:ext cx="895150" cy="5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8" name="文本框 6" descr="e7d195523061f1c0d318120d6aeaf1b6ccceb6ba3da59c0775C5DE19DDDEBC09ED96DBD9900D9848D623ECAD1D4904B78047D0015C22C8BE97228BE8B5BFF08FE7A3AE04126DA07312A96C0F69F9BAB7975B1E6E770593FD0B2F86BEC4673331A3CD14BE2FDC1FA24D8DB9BFBC8ADDAAC89419FD64DF99C059802BEC2541BCC6585601DC927615CD">
            <a:extLst>
              <a:ext uri="{FF2B5EF4-FFF2-40B4-BE49-F238E27FC236}">
                <a16:creationId xmlns:a16="http://schemas.microsoft.com/office/drawing/2014/main" xmlns="" id="{E57A129E-666C-8548-8528-3D44FFDBF702}"/>
              </a:ext>
            </a:extLst>
          </p:cNvPr>
          <p:cNvSpPr txBox="1"/>
          <p:nvPr/>
        </p:nvSpPr>
        <p:spPr>
          <a:xfrm>
            <a:off x="2159380" y="3661026"/>
            <a:ext cx="2224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>
                <a:solidFill>
                  <a:schemeClr val="bg1"/>
                </a:solidFill>
                <a:latin typeface="Montserrat" pitchFamily="2" charset="0"/>
                <a:ea typeface="Open Sans Semibold" charset="0"/>
                <a:cs typeface="Open Sans Semibold" charset="0"/>
              </a:rPr>
              <a:t>OLDIES VINTAGE </a:t>
            </a:r>
          </a:p>
          <a:p>
            <a:pPr algn="ctr"/>
            <a:r>
              <a:rPr lang="en-US" altLang="zh-CN" sz="2800" spc="300">
                <a:solidFill>
                  <a:schemeClr val="bg1"/>
                </a:solidFill>
                <a:latin typeface="Montserrat Light" pitchFamily="2" charset="0"/>
                <a:ea typeface="Open Sans Semibold" charset="0"/>
                <a:cs typeface="Open Sans Semibold" charset="0"/>
              </a:rPr>
              <a:t>RETRO</a:t>
            </a:r>
            <a:r>
              <a:rPr lang="en-US" altLang="zh-CN" sz="2800" b="1" spc="300">
                <a:solidFill>
                  <a:schemeClr val="bg1"/>
                </a:solidFill>
                <a:latin typeface="Montserrat" pitchFamily="2" charset="0"/>
                <a:ea typeface="Open Sans Semibold" charset="0"/>
                <a:cs typeface="Open Sans Semibold" charset="0"/>
              </a:rPr>
              <a:t> </a:t>
            </a:r>
            <a:r>
              <a:rPr lang="zh-CN" altLang="en-US" sz="2800" b="1" spc="300">
                <a:solidFill>
                  <a:schemeClr val="bg1"/>
                </a:solidFill>
                <a:latin typeface="Montserrat" pitchFamily="2" charset="0"/>
                <a:ea typeface="Open Sans Semibold" charset="0"/>
                <a:cs typeface="Open Sans Semibold" charset="0"/>
              </a:rPr>
              <a:t> 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692042" y="433288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313458" y="442972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</a:t>
            </a:r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 flipH="1">
            <a:off x="2128040" y="789615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文本框 41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C12D2728-08AE-0645-8EB1-A07D972C49B2}"/>
              </a:ext>
            </a:extLst>
          </p:cNvPr>
          <p:cNvSpPr txBox="1"/>
          <p:nvPr/>
        </p:nvSpPr>
        <p:spPr>
          <a:xfrm>
            <a:off x="5313458" y="4959991"/>
            <a:ext cx="329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Open Sans" charset="0"/>
                <a:ea typeface="Open Sans" charset="0"/>
                <a:cs typeface="Open Sans" charset="0"/>
              </a:rPr>
              <a:t>内容标题：</a:t>
            </a:r>
            <a:endParaRPr lang="en-US" altLang="zh-CN" sz="1600" b="1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3" name="文本框 42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:a16="http://schemas.microsoft.com/office/drawing/2014/main" xmlns="" id="{C12D2728-08AE-0645-8EB1-A07D972C49B2}"/>
              </a:ext>
            </a:extLst>
          </p:cNvPr>
          <p:cNvSpPr txBox="1"/>
          <p:nvPr/>
        </p:nvSpPr>
        <p:spPr>
          <a:xfrm>
            <a:off x="5313458" y="5362139"/>
            <a:ext cx="32990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Open Sans" charset="0"/>
                <a:ea typeface="Open Sans" charset="0"/>
                <a:cs typeface="Open Sans" charset="0"/>
              </a:rPr>
              <a:t>文字内容，文字内容</a:t>
            </a:r>
            <a:endParaRPr lang="en-US" altLang="zh-CN" sz="16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382596" y="5155997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内容正文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H="1">
            <a:off x="7751919" y="5512324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5080371" y="4325296"/>
            <a:ext cx="6159988" cy="1582471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5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78 -0.05556 L 6.25E-7 0.0002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7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13 0.09005 L 6.25E-7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utoUpdateAnimBg="0"/>
      <p:bldP spid="35" grpId="0" animBg="1"/>
      <p:bldP spid="35" grpId="1" animBg="1"/>
      <p:bldP spid="36" grpId="0"/>
      <p:bldP spid="37" grpId="0" animBg="1" autoUpdateAnimBg="0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" r="5943"/>
          <a:stretch/>
        </p:blipFill>
        <p:spPr>
          <a:xfrm>
            <a:off x="7859824" y="0"/>
            <a:ext cx="4431137" cy="6881749"/>
          </a:xfrm>
          <a:prstGeom prst="rect">
            <a:avLst/>
          </a:prstGeom>
        </p:spPr>
      </p:pic>
      <p:sp>
        <p:nvSpPr>
          <p:cNvPr id="8" name="e7d195523061f1c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 hidden="1"/>
          <p:cNvSpPr txBox="1"/>
          <p:nvPr/>
        </p:nvSpPr>
        <p:spPr>
          <a:xfrm>
            <a:off x="-355600" y="1803400"/>
            <a:ext cx="26225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</a:t>
            </a:r>
            <a:endParaRPr lang="zh-CN" altLang="en-US" sz="100"/>
          </a:p>
        </p:txBody>
      </p:sp>
      <p:sp>
        <p:nvSpPr>
          <p:cNvPr id="10" name="矩形 9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573B97C4-777D-C843-93F9-469A308873BA}"/>
              </a:ext>
            </a:extLst>
          </p:cNvPr>
          <p:cNvSpPr/>
          <p:nvPr/>
        </p:nvSpPr>
        <p:spPr>
          <a:xfrm>
            <a:off x="7851197" y="0"/>
            <a:ext cx="412376" cy="6858000"/>
          </a:xfrm>
          <a:prstGeom prst="rect">
            <a:avLst/>
          </a:prstGeom>
          <a:solidFill>
            <a:srgbClr val="00A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58187E0E-9C07-4D4D-A9D3-133112DEA50C}"/>
              </a:ext>
            </a:extLst>
          </p:cNvPr>
          <p:cNvSpPr/>
          <p:nvPr/>
        </p:nvSpPr>
        <p:spPr>
          <a:xfrm>
            <a:off x="575762" y="595520"/>
            <a:ext cx="1823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viewpoint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597" y="1275487"/>
            <a:ext cx="15839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03.</a:t>
            </a:r>
            <a:endParaRPr lang="zh-CN" altLang="en-US" sz="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65829" y="3395698"/>
            <a:ext cx="7088758" cy="2125087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第三章标题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47012" y="2945362"/>
            <a:ext cx="384651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Roboto Bold"/>
              </a:rPr>
              <a:t>Cultural 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Roboto Bold"/>
              </a:rPr>
              <a:t>system</a:t>
            </a:r>
          </a:p>
        </p:txBody>
      </p:sp>
      <p:pic>
        <p:nvPicPr>
          <p:cNvPr id="16" name="图片 15" descr="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">
            <a:extLst>
              <a:ext uri="{FF2B5EF4-FFF2-40B4-BE49-F238E27FC236}">
                <a16:creationId xmlns="" xmlns:a16="http://schemas.microsoft.com/office/drawing/2014/main" id="{9A3CD8AB-9590-F34C-9C14-8645DF1B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5520785"/>
            <a:ext cx="751340" cy="76204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11507" y="6378976"/>
            <a:ext cx="1703311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</a:t>
            </a:r>
            <a:r>
              <a:rPr lang="zh-CN" altLang="en-US" sz="1400" b="1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划分</a:t>
            </a:r>
            <a:r>
              <a:rPr lang="zh-CN" altLang="en-US" sz="1400" b="1" dirty="0" smtClean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过页</a:t>
            </a:r>
            <a:endParaRPr lang="zh-CN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4324350" y="4088737"/>
            <a:ext cx="733948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165410" y="4053075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章节主题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3427583" y="3200457"/>
            <a:ext cx="1564002" cy="0"/>
          </a:xfrm>
          <a:prstGeom prst="line">
            <a:avLst/>
          </a:prstGeom>
          <a:ln cap="rnd" cmpd="sng">
            <a:round/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165411" y="3057587"/>
            <a:ext cx="2607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英文副标</a:t>
            </a:r>
            <a:endParaRPr lang="en-US" altLang="zh-CN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：微软雅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字号：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355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7d195523061f1c0 xmlns="http://e7d195523061f1c0/custom/data/def">
  <_7b1dac89e7d195523061f1c0316ecb71 xmlns="">e7d195523061f1c0d318120d6aeaf1b6ccceb6ba3da59c0775C5DE19DDDEBC09ED96DBD9900D9848D623ECAD1D4904B78047D0015C22C8BE97228BE8B5BFF08FE7A3AE04126DA07312A96C0F69F9BAB7BA6E35FF2CBAE28C681303001EA44E5B8F22B91C17C3F06AF8E4B6873BC3126153246E4A023F43E85D498761B4ABD1749CB0B56E24278C675E447BB657AE8112</_7b1dac89e7d195523061f1c0316ecb71>
</e7d195523061f1c0>
</file>

<file path=customXml/itemProps1.xml><?xml version="1.0" encoding="utf-8"?>
<ds:datastoreItem xmlns:ds="http://schemas.openxmlformats.org/officeDocument/2006/customXml" ds:itemID="{C8380ED8-D607-4C96-9C3F-56814E642B1D}">
  <ds:schemaRefs>
    <ds:schemaRef ds:uri="http://e7d195523061f1c0/custom/data/def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586</Words>
  <Application>Microsoft Office PowerPoint</Application>
  <PresentationFormat>宽屏</PresentationFormat>
  <Paragraphs>197</Paragraphs>
  <Slides>13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Century Gothic</vt:lpstr>
      <vt:lpstr>Helvetica</vt:lpstr>
      <vt:lpstr>Helvetica Light</vt:lpstr>
      <vt:lpstr>Montserrat</vt:lpstr>
      <vt:lpstr>Montserrat Light</vt:lpstr>
      <vt:lpstr>Open Sans</vt:lpstr>
      <vt:lpstr>Open Sans Semibold</vt:lpstr>
      <vt:lpstr>Roboto Bold</vt:lpstr>
      <vt:lpstr>Roboto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©PPTSTORE</dc:creator>
  <dc:description>©PPTSTORE 版权所有</dc:description>
  <cp:lastModifiedBy>User</cp:lastModifiedBy>
  <cp:revision>111</cp:revision>
  <dcterms:created xsi:type="dcterms:W3CDTF">2018-11-05T06:03:04Z</dcterms:created>
  <dcterms:modified xsi:type="dcterms:W3CDTF">2020-03-12T11:01:31Z</dcterms:modified>
</cp:coreProperties>
</file>